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99" r:id="rId4"/>
    <p:sldMasterId id="2147483700" r:id="rId5"/>
    <p:sldMasterId id="214748370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Lst>
  <p:sldSz cy="5143500" cx="9144000"/>
  <p:notesSz cx="6858000" cy="9144000"/>
  <p:embeddedFontLst>
    <p:embeddedFont>
      <p:font typeface="Amatic SC"/>
      <p:regular r:id="rId84"/>
      <p:bold r:id="rId85"/>
    </p:embeddedFont>
    <p:embeddedFont>
      <p:font typeface="Source Code Pro"/>
      <p:regular r:id="rId86"/>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3" name="Chad Hurd"/>
  <p:cmAuthor clrIdx="1" id="1" initials="" lastIdx="1" name="Aaron Levin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AmaticSC-regular.fntdata"/><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font" Target="fonts/SourceCodePro-regular.fntdata"/><Relationship Id="rId41" Type="http://schemas.openxmlformats.org/officeDocument/2006/relationships/slide" Target="slides/slide34.xml"/><Relationship Id="rId85" Type="http://schemas.openxmlformats.org/officeDocument/2006/relationships/font" Target="fonts/AmaticSC-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SourceCodePro-bold.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5-30T19:57:23.906">
    <p:pos x="6000" y="0"/>
    <p:text>Add MBAC logo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1" dt="2017-04-26T17:31:39.811">
    <p:pos x="6000" y="0"/>
    <p:text>replace this with the metrics of what's up ... 
Who are the actors
What's the domain
Write the numbers you're talking about down.
^ These things will be complicated enough ... you don't need trig and calculus...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dt="2017-05-30T19:56:48.858">
    <p:pos x="6000" y="0"/>
    <p:text>Change to football theme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3" dt="2017-04-28T19:17:36.776">
    <p:pos x="6000" y="0"/>
    <p:text>From Krieger:
Add a slide, showing how far a read and write have to travel in the old layered approach (through all layers and back) vs how far they travel in an event sourced app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GB"/>
              <a:t>Shout out to our great sponsors that make this event possible</a:t>
            </a:r>
          </a:p>
        </p:txBody>
      </p:sp>
      <p:sp>
        <p:nvSpPr>
          <p:cNvPr id="347" name="Shape 34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Looking at a single match</a:t>
            </a:r>
          </a:p>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One division’s results… there are literally 100s of calculations happening, </a:t>
            </a:r>
          </a:p>
          <a:p>
            <a:pPr lvl="0">
              <a:spcBef>
                <a:spcPts val="0"/>
              </a:spcBef>
              <a:buNone/>
            </a:pPr>
            <a:r>
              <a:rPr lang="en-GB"/>
              <a:t>half a dozen tables, </a:t>
            </a:r>
          </a:p>
          <a:p>
            <a:pPr lvl="0">
              <a:spcBef>
                <a:spcPts val="0"/>
              </a:spcBef>
              <a:buNone/>
            </a:pPr>
            <a:r>
              <a:rPr lang="en-GB"/>
              <a:t>Rolling up ~1000 individual games into the final standings</a:t>
            </a:r>
          </a:p>
          <a:p>
            <a:pPr lvl="0">
              <a:spcBef>
                <a:spcPts val="0"/>
              </a:spcBef>
              <a:buNone/>
            </a:pPr>
            <a:r>
              <a:rPr lang="en-GB"/>
              <a:t>...every single time the page is loaded</a:t>
            </a: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2006 … We got shutdown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The second time, was the worst possible moment, the tournament was over, and we were trying to generate and print the stats packages</a:t>
            </a:r>
          </a:p>
          <a:p>
            <a:pPr lvl="0" rtl="0">
              <a:spcBef>
                <a:spcPts val="0"/>
              </a:spcBef>
              <a:buNone/>
            </a:pPr>
            <a:r>
              <a:t/>
            </a:r>
            <a:endParaRPr/>
          </a:p>
          <a:p>
            <a:pPr lvl="0" rtl="0">
              <a:spcBef>
                <a:spcPts val="0"/>
              </a:spcBef>
              <a:buNone/>
            </a:pPr>
            <a:r>
              <a:rPr lang="en-GB"/>
              <a:t>I had implemented caching, but the host was unreliable, and my caching was storing error pages, so I had turned it off</a:t>
            </a:r>
          </a:p>
          <a:p>
            <a:pPr lvl="0" rtl="0">
              <a:spcBef>
                <a:spcPts val="0"/>
              </a:spcBef>
              <a:buNone/>
            </a:pPr>
            <a:r>
              <a:t/>
            </a:r>
            <a:endParaRPr/>
          </a:p>
          <a:p>
            <a:pPr lvl="0" rtl="0">
              <a:spcBef>
                <a:spcPts val="0"/>
              </a:spcBef>
              <a:buNone/>
            </a:pPr>
            <a:r>
              <a:rPr lang="en-GB"/>
              <a:t>Other customers on the shared host were complaining their site was slow…</a:t>
            </a:r>
          </a:p>
          <a:p>
            <a:pPr lvl="0">
              <a:spcBef>
                <a:spcPts val="0"/>
              </a:spcBef>
              <a:buNone/>
            </a:pPr>
            <a:r>
              <a:t/>
            </a:r>
            <a:endParaRPr/>
          </a:p>
          <a:p>
            <a:pPr lvl="0">
              <a:spcBef>
                <a:spcPts val="0"/>
              </a:spcBef>
              <a:buNone/>
            </a:pPr>
            <a:r>
              <a:rPr lang="en-GB"/>
              <a:t>Had to beg to get access to the database so I could run it locally to generate results</a:t>
            </a:r>
          </a:p>
          <a:p>
            <a:pPr lvl="0">
              <a:spcBef>
                <a:spcPts val="0"/>
              </a:spcBef>
              <a:buNone/>
            </a:pPr>
            <a:r>
              <a:t/>
            </a:r>
            <a:endParaRPr/>
          </a:p>
          <a:p>
            <a:pPr lvl="0" rtl="0">
              <a:spcBef>
                <a:spcPts val="0"/>
              </a:spcBef>
              <a:buNone/>
            </a:pPr>
            <a:r>
              <a:rPr lang="en-GB"/>
              <a:t>In 2006 a dedicated server wasn’t cheap...and we were in the middle of the event...we couldn’t migrate over (this wasn’t azure)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Soo I got to thinking…</a:t>
            </a:r>
          </a:p>
          <a:p>
            <a:pPr lvl="0">
              <a:spcBef>
                <a:spcPts val="0"/>
              </a:spcBef>
              <a:buNone/>
            </a:pPr>
            <a:r>
              <a:rPr lang="en-GB"/>
              <a:t>How can I build this without redoing all those calculations </a:t>
            </a:r>
          </a:p>
          <a:p>
            <a:pPr lvl="0">
              <a:spcBef>
                <a:spcPts val="0"/>
              </a:spcBef>
              <a:buNone/>
            </a:pPr>
            <a:r>
              <a:rPr lang="en-GB"/>
              <a:t>Caching was unreliable…</a:t>
            </a:r>
          </a:p>
          <a:p>
            <a:pPr lvl="0" rtl="0">
              <a:spcBef>
                <a:spcPts val="0"/>
              </a:spcBef>
              <a:buNone/>
            </a:pPr>
            <a:r>
              <a:rPr lang="en-GB"/>
              <a:t>Denormalizing state has risks that something gets missed and out of sync between tables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New project, you’re standing, staring a clean slate, you’re going to design perfection, this time, this time you’ll get it right.</a:t>
            </a:r>
          </a:p>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You’re smarter now</a:t>
            </a:r>
          </a:p>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You get to work…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Time passes…</a:t>
            </a:r>
          </a:p>
          <a:p>
            <a:pPr indent="457200" lvl="0">
              <a:spcBef>
                <a:spcPts val="0"/>
              </a:spcBef>
              <a:buNone/>
            </a:pPr>
            <a:r>
              <a:rPr lang="en-GB"/>
              <a:t>And what happens?</a:t>
            </a:r>
          </a:p>
          <a:p>
            <a:pPr lvl="0">
              <a:spcBef>
                <a:spcPts val="0"/>
              </a:spcBef>
              <a:buNone/>
            </a:pPr>
            <a:r>
              <a:t/>
            </a:r>
            <a:endParaRPr/>
          </a:p>
          <a:p>
            <a:pPr lvl="0">
              <a:spcBef>
                <a:spcPts val="0"/>
              </a:spcBef>
              <a:buNone/>
            </a:pPr>
            <a:r>
              <a:t/>
            </a:r>
            <a:endParaRPr/>
          </a:p>
          <a:p>
            <a:pPr lvl="0">
              <a:spcBef>
                <a:spcPts val="0"/>
              </a:spcBef>
              <a:buNone/>
            </a:pPr>
            <a:r>
              <a:rPr lang="en-GB"/>
              <a:t>Changes to requirements, developers come and go, and …</a:t>
            </a:r>
          </a:p>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61" name="Shape 3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What just happened?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We’ve done it again!</a:t>
            </a:r>
          </a:p>
          <a:p>
            <a:pPr lvl="0">
              <a:spcBef>
                <a:spcPts val="0"/>
              </a:spcBef>
              <a:buNone/>
            </a:pPr>
            <a:r>
              <a:t/>
            </a:r>
            <a:endParaRPr/>
          </a:p>
          <a:p>
            <a:pPr lvl="0">
              <a:spcBef>
                <a:spcPts val="0"/>
              </a:spcBef>
              <a:buNone/>
            </a:pPr>
            <a:r>
              <a:rPr lang="en-GB"/>
              <a:t>The foundation is suspect</a:t>
            </a:r>
          </a:p>
          <a:p>
            <a:pPr lvl="0">
              <a:spcBef>
                <a:spcPts val="0"/>
              </a:spcBef>
              <a:buNone/>
            </a:pPr>
            <a:r>
              <a:rPr lang="en-GB"/>
              <a:t>There are doors, with no access</a:t>
            </a:r>
          </a:p>
          <a:p>
            <a:pPr lvl="0">
              <a:spcBef>
                <a:spcPts val="0"/>
              </a:spcBef>
              <a:buNone/>
            </a:pPr>
            <a:r>
              <a:rPr lang="en-GB"/>
              <a:t>Odd pieces have been added on, and half finished</a:t>
            </a:r>
          </a:p>
          <a:p>
            <a:pPr lvl="0">
              <a:spcBef>
                <a:spcPts val="0"/>
              </a:spcBef>
              <a:buNone/>
            </a:pPr>
            <a:r>
              <a:rPr lang="en-GB"/>
              <a:t>Pieces have clearly just been ripped off, with no care</a:t>
            </a:r>
          </a:p>
          <a:p>
            <a:pPr lvl="0">
              <a:spcBef>
                <a:spcPts val="0"/>
              </a:spcBef>
              <a:buNone/>
            </a:pPr>
            <a:r>
              <a:rPr lang="en-GB"/>
              <a:t>Someone put in some new windows, yet didn’t finish the wall around them</a:t>
            </a:r>
          </a:p>
          <a:p>
            <a:pPr lvl="0">
              <a:spcBef>
                <a:spcPts val="0"/>
              </a:spcBef>
              <a:buNone/>
            </a:pPr>
            <a:r>
              <a:rPr lang="en-GB"/>
              <a:t>Wires are dangling</a:t>
            </a:r>
          </a:p>
          <a:p>
            <a:pPr lvl="0">
              <a:spcBef>
                <a:spcPts val="0"/>
              </a:spcBef>
              <a:buNone/>
            </a:pPr>
            <a:r>
              <a:rPr lang="en-GB"/>
              <a:t>It’s a mess...</a:t>
            </a:r>
          </a:p>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Very linear pattern</a:t>
            </a:r>
          </a:p>
          <a:p>
            <a:pPr lvl="0">
              <a:spcBef>
                <a:spcPts val="0"/>
              </a:spcBef>
              <a:buNone/>
            </a:pPr>
            <a:r>
              <a:rPr lang="en-GB"/>
              <a:t>Reads and writes going in both directions</a:t>
            </a:r>
          </a:p>
          <a:p>
            <a:pPr lvl="0">
              <a:spcBef>
                <a:spcPts val="0"/>
              </a:spcBef>
              <a:buNone/>
            </a:pPr>
            <a:r>
              <a:rPr lang="en-GB"/>
              <a:t>Our layers and entities are trying to handle traffic in both directions…</a:t>
            </a:r>
          </a:p>
          <a:p>
            <a:pPr lvl="0">
              <a:spcBef>
                <a:spcPts val="0"/>
              </a:spcBef>
              <a:buNone/>
            </a:pPr>
            <a:r>
              <a:rPr lang="en-GB"/>
              <a:t>It does neither well</a:t>
            </a:r>
          </a:p>
          <a:p>
            <a:pPr lvl="0">
              <a:spcBef>
                <a:spcPts val="0"/>
              </a:spcBef>
              <a:buNone/>
            </a:pPr>
            <a:r>
              <a:rPr lang="en-GB"/>
              <a:t>Database </a:t>
            </a:r>
            <a:r>
              <a:rPr b="1" lang="en-GB"/>
              <a:t>optimizing for writing</a:t>
            </a:r>
          </a:p>
          <a:p>
            <a:pPr lvl="0">
              <a:spcBef>
                <a:spcPts val="0"/>
              </a:spcBef>
              <a:buNone/>
            </a:pPr>
            <a:r>
              <a:rPr lang="en-GB"/>
              <a:t>DTOs are often the exact </a:t>
            </a:r>
            <a:r>
              <a:rPr b="1" lang="en-GB"/>
              <a:t>same objects for reads as they are for writes</a:t>
            </a:r>
            <a:r>
              <a:rPr lang="en-GB"/>
              <a:t>, same as our Domain Objects</a:t>
            </a:r>
          </a:p>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Our app is sort of a traffic jam, it’s trying to support information flowing in two directions, and it’s good at neither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Take a moment…</a:t>
            </a:r>
          </a:p>
          <a:p>
            <a:pPr lvl="0">
              <a:spcBef>
                <a:spcPts val="0"/>
              </a:spcBef>
              <a:buNone/>
            </a:pPr>
            <a:r>
              <a:t/>
            </a:r>
            <a:endParaRPr/>
          </a:p>
          <a:p>
            <a:pPr lvl="0">
              <a:spcBef>
                <a:spcPts val="0"/>
              </a:spcBef>
              <a:buNone/>
            </a:pPr>
            <a:r>
              <a:rPr lang="en-GB"/>
              <a:t>Tradeoffs...I’m talking about building a system optimized for reading</a:t>
            </a:r>
          </a:p>
          <a:p>
            <a:pPr lvl="0">
              <a:spcBef>
                <a:spcPts val="0"/>
              </a:spcBef>
              <a:buNone/>
            </a:pPr>
            <a:r>
              <a:t/>
            </a:r>
            <a:endParaRPr/>
          </a:p>
          <a:p>
            <a:pPr lvl="0">
              <a:spcBef>
                <a:spcPts val="0"/>
              </a:spcBef>
              <a:buNone/>
            </a:pPr>
            <a:r>
              <a:rPr lang="en-GB"/>
              <a:t>That’s not always what we’re trying to build</a:t>
            </a:r>
          </a:p>
          <a:p>
            <a:pPr lvl="0">
              <a:spcBef>
                <a:spcPts val="0"/>
              </a:spcBef>
              <a:buNone/>
            </a:pPr>
            <a:r>
              <a:t/>
            </a:r>
            <a:endParaRPr/>
          </a:p>
          <a:p>
            <a:pPr lvl="0">
              <a:spcBef>
                <a:spcPts val="0"/>
              </a:spcBef>
              <a:buNone/>
            </a:pPr>
            <a:r>
              <a:rPr lang="en-GB"/>
              <a:t>This is not a replacement for everything, it’s just another tool.</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AutoNum type="arabicPeriod"/>
            </a:pPr>
            <a:r>
              <a:rPr lang="en-GB" sz="1400"/>
              <a:t>Also the same code is used to edit a person’s name as is used for their address...when you want a name, you often get back a lot of </a:t>
            </a:r>
            <a:r>
              <a:rPr b="1" lang="en-GB" sz="1400"/>
              <a:t>extra data</a:t>
            </a:r>
            <a:r>
              <a:rPr lang="en-GB" sz="1400"/>
              <a:t> that you didn’t need and then you spend time mapping it</a:t>
            </a:r>
          </a:p>
          <a:p>
            <a:pPr indent="-228600" lvl="1" marL="914400" rtl="0">
              <a:spcBef>
                <a:spcPts val="0"/>
              </a:spcBef>
              <a:buAutoNum type="alphaLcPeriod"/>
            </a:pPr>
            <a:r>
              <a:rPr b="1" lang="en-GB" sz="1400"/>
              <a:t>If they aren’t...</a:t>
            </a:r>
            <a:r>
              <a:rPr lang="en-GB" sz="1400"/>
              <a:t>you’re already starting down CQRS...and what I’m talking about...</a:t>
            </a:r>
          </a:p>
          <a:p>
            <a:pPr indent="-228600" lvl="0" marL="457200" rtl="0">
              <a:spcBef>
                <a:spcPts val="0"/>
              </a:spcBef>
              <a:buAutoNum type="arabicPeriod"/>
            </a:pPr>
            <a:r>
              <a:rPr lang="en-GB" sz="1400"/>
              <a:t>An update is an update...why did they change their name? (</a:t>
            </a:r>
            <a:r>
              <a:rPr b="1" lang="en-GB" sz="1400"/>
              <a:t>typo, marriage, wanted to</a:t>
            </a:r>
            <a:r>
              <a:rPr lang="en-GB" sz="1400"/>
              <a:t>)</a:t>
            </a:r>
          </a:p>
          <a:p>
            <a:pPr indent="-228600" lvl="1" marL="914400" rtl="0">
              <a:spcBef>
                <a:spcPts val="0"/>
              </a:spcBef>
              <a:buAutoNum type="alphaLcPeriod"/>
            </a:pPr>
            <a:r>
              <a:rPr lang="en-GB" sz="1400"/>
              <a:t>If </a:t>
            </a:r>
            <a:r>
              <a:rPr b="1" lang="en-GB" sz="1400"/>
              <a:t>marriage...</a:t>
            </a:r>
            <a:r>
              <a:rPr lang="en-GB" sz="1400"/>
              <a:t>maybe other parts of our system care about that...trigger checking their </a:t>
            </a:r>
            <a:r>
              <a:rPr b="1" lang="en-GB" sz="1400"/>
              <a:t>benefits/deducted taxes</a:t>
            </a:r>
            <a:r>
              <a:rPr lang="en-GB" sz="1400"/>
              <a:t>/etc?</a:t>
            </a:r>
          </a:p>
          <a:p>
            <a:pPr indent="-228600" lvl="0" marL="457200" rtl="0">
              <a:spcBef>
                <a:spcPts val="0"/>
              </a:spcBef>
              <a:buAutoNum type="arabicPeriod"/>
            </a:pPr>
            <a:r>
              <a:rPr lang="en-GB" sz="1400"/>
              <a:t>Yes we can add auditing...but that only works for things we thought of auditing or logging </a:t>
            </a:r>
            <a:r>
              <a:rPr b="1" lang="en-GB" sz="1400"/>
              <a:t>going forward</a:t>
            </a:r>
          </a:p>
          <a:p>
            <a:pPr indent="-228600" lvl="0" marL="457200" rtl="0">
              <a:spcBef>
                <a:spcPts val="0"/>
              </a:spcBef>
              <a:buAutoNum type="arabicPeriod"/>
            </a:pPr>
            <a:r>
              <a:rPr lang="en-GB" sz="1400"/>
              <a:t>This is the problem I faced...as built, my only real option was more hardware, which was too costly</a:t>
            </a: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sz="1400"/>
              <a:t>That’s not to say mapping isn’t needed between points outside your applications sphere of influence, but if your app is the only accessing the database (as it should be)…</a:t>
            </a:r>
          </a:p>
          <a:p>
            <a:pPr lvl="0">
              <a:spcBef>
                <a:spcPts val="0"/>
              </a:spcBef>
              <a:buNone/>
            </a:pPr>
            <a:r>
              <a:rPr b="1" lang="en-GB" sz="1400"/>
              <a:t>”then maybe...yagni”</a:t>
            </a:r>
          </a:p>
          <a:p>
            <a:pPr lvl="0">
              <a:spcBef>
                <a:spcPts val="0"/>
              </a:spcBef>
              <a:buNone/>
            </a:pPr>
            <a:r>
              <a:t/>
            </a:r>
            <a:endParaRPr sz="1400"/>
          </a:p>
          <a:p>
            <a:pPr lvl="0">
              <a:spcBef>
                <a:spcPts val="0"/>
              </a:spcBef>
              <a:buNone/>
            </a:pPr>
            <a:r>
              <a:rPr lang="en-GB" sz="1400"/>
              <a:t>This is a waste of money, especially in the cloud where you pay for compute cycles.</a:t>
            </a:r>
          </a:p>
          <a:p>
            <a:pPr lvl="0">
              <a:spcBef>
                <a:spcPts val="0"/>
              </a:spcBef>
              <a:buNone/>
            </a:pPr>
            <a:r>
              <a:t/>
            </a:r>
            <a:endParaRPr sz="1400"/>
          </a:p>
          <a:p>
            <a:pPr lvl="0">
              <a:spcBef>
                <a:spcPts val="0"/>
              </a:spcBef>
              <a:buNone/>
            </a:pPr>
            <a:r>
              <a:rPr lang="en-GB" sz="1400"/>
              <a:t>No logic here...just cycles</a:t>
            </a:r>
          </a:p>
          <a:p>
            <a:pPr lvl="0">
              <a:spcBef>
                <a:spcPts val="0"/>
              </a:spcBef>
              <a:buNone/>
            </a:pPr>
            <a:r>
              <a:t/>
            </a:r>
            <a:endParaRPr/>
          </a:p>
          <a:p>
            <a:pPr lvl="0">
              <a:spcBef>
                <a:spcPts val="0"/>
              </a:spcBef>
              <a:buNone/>
            </a:pPr>
            <a:r>
              <a:rPr lang="en-GB"/>
              <a:t>Maybe you use automapper?</a:t>
            </a:r>
          </a:p>
          <a:p>
            <a:pPr lvl="0">
              <a:spcBef>
                <a:spcPts val="0"/>
              </a:spcBef>
              <a:buNone/>
            </a:pPr>
            <a:r>
              <a:t/>
            </a:r>
            <a:endParaRPr/>
          </a:p>
          <a:p>
            <a:pPr lvl="0">
              <a:spcBef>
                <a:spcPts val="0"/>
              </a:spcBef>
              <a:buNone/>
            </a:pPr>
            <a:r>
              <a:rPr lang="en-GB"/>
              <a:t>But is it REALLY worth it? If I change my model, typically we spend time making the same change in the DTOs…and which ones should I make that change on? It’s really dependant on each use case, but often, we don’t recreate our DTOs for each specific use case...there is often a lot of sharing, or worse, inheritance and when we modify that DTO, every UI element that uses it gets that change...even if they don’t care about it. There’s a lot of overlap, and poor SOC...despite our best efforts.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Our app only stores it’s current state</a:t>
            </a:r>
          </a:p>
          <a:p>
            <a:pPr lvl="0">
              <a:spcBef>
                <a:spcPts val="0"/>
              </a:spcBef>
              <a:buNone/>
            </a:pPr>
            <a:r>
              <a:rPr lang="en-GB"/>
              <a:t>It’s a single frame of an ever changing movie</a:t>
            </a:r>
          </a:p>
          <a:p>
            <a:pPr lvl="0">
              <a:spcBef>
                <a:spcPts val="0"/>
              </a:spcBef>
              <a:buNone/>
            </a:pPr>
            <a:r>
              <a:rPr lang="en-GB"/>
              <a:t>But we’ve lost context</a:t>
            </a:r>
          </a:p>
          <a:p>
            <a:pPr lvl="0">
              <a:spcBef>
                <a:spcPts val="0"/>
              </a:spcBef>
              <a:buNone/>
            </a:pPr>
            <a:r>
              <a:rPr lang="en-GB"/>
              <a:t>We then need to bolt on an extra system for logging and auditing… (remember our house earlier...that’s how we got there)</a:t>
            </a:r>
          </a:p>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The business has a question...</a:t>
            </a:r>
          </a:p>
          <a:p>
            <a:pPr lvl="0">
              <a:spcBef>
                <a:spcPts val="0"/>
              </a:spcBef>
              <a:buNone/>
            </a:pPr>
            <a:r>
              <a:rPr lang="en-GB"/>
              <a:t>Why did this change?</a:t>
            </a:r>
          </a:p>
          <a:p>
            <a:pPr lvl="0">
              <a:spcBef>
                <a:spcPts val="0"/>
              </a:spcBef>
              <a:buNone/>
            </a:pPr>
            <a:r>
              <a:rPr lang="en-GB"/>
              <a:t>When did this change?</a:t>
            </a:r>
          </a:p>
          <a:p>
            <a:pPr lvl="0">
              <a:spcBef>
                <a:spcPts val="0"/>
              </a:spcBef>
              <a:buNone/>
            </a:pPr>
            <a:r>
              <a:rPr lang="en-GB"/>
              <a:t>What was the value before?</a:t>
            </a:r>
          </a:p>
          <a:p>
            <a:pPr lvl="0">
              <a:spcBef>
                <a:spcPts val="0"/>
              </a:spcBef>
              <a:buNone/>
            </a:pPr>
            <a:r>
              <a:rPr lang="en-GB"/>
              <a:t>How many people that add X to the cart, actually buy it?</a:t>
            </a:r>
          </a:p>
          <a:p>
            <a:pPr lvl="0">
              <a:spcBef>
                <a:spcPts val="0"/>
              </a:spcBef>
              <a:buNone/>
            </a:pPr>
            <a:r>
              <a:rPr lang="en-GB"/>
              <a:t>...does your normalized db reflect any of this? Not yet...you can add audit tables, or logs, but they only start working now...they don’t let you see the past.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S</a:t>
            </a:r>
            <a:r>
              <a:rPr lang="en-GB"/>
              <a:t>caling is difficult…</a:t>
            </a:r>
          </a:p>
          <a:p>
            <a:pPr indent="-228600" lvl="0" marL="457200" rtl="0">
              <a:spcBef>
                <a:spcPts val="0"/>
              </a:spcBef>
              <a:buChar char="-"/>
            </a:pPr>
            <a:r>
              <a:rPr lang="en-GB"/>
              <a:t>Run multiple instances of the app (read and write side)</a:t>
            </a:r>
          </a:p>
          <a:p>
            <a:pPr indent="-228600" lvl="1" marL="914400" rtl="0">
              <a:spcBef>
                <a:spcPts val="0"/>
              </a:spcBef>
              <a:buChar char="-"/>
            </a:pPr>
            <a:r>
              <a:rPr lang="en-GB"/>
              <a:t>Wasteful if it’s just a some points that’s are bottlenecks.</a:t>
            </a:r>
          </a:p>
          <a:p>
            <a:pPr indent="-228600" lvl="0" marL="457200" rtl="0">
              <a:spcBef>
                <a:spcPts val="0"/>
              </a:spcBef>
              <a:buChar char="-"/>
            </a:pPr>
            <a:r>
              <a:rPr lang="en-GB"/>
              <a:t>Multiple databases?</a:t>
            </a:r>
          </a:p>
          <a:p>
            <a:pPr indent="-228600" lvl="0" marL="457200" rtl="0">
              <a:spcBef>
                <a:spcPts val="0"/>
              </a:spcBef>
              <a:buChar char="-"/>
            </a:pPr>
            <a:r>
              <a:rPr lang="en-GB"/>
              <a:t>Locks when 2 systems try to write?</a:t>
            </a:r>
          </a:p>
          <a:p>
            <a:pPr indent="-228600" lvl="0" marL="457200" rtl="0">
              <a:spcBef>
                <a:spcPts val="0"/>
              </a:spcBef>
              <a:buChar char="-"/>
            </a:pPr>
            <a:r>
              <a:rPr lang="en-GB"/>
              <a:t>Which system wins if they both change the same record?</a:t>
            </a:r>
          </a:p>
          <a:p>
            <a:pPr lvl="0" rtl="0">
              <a:spcBef>
                <a:spcPts val="0"/>
              </a:spcBef>
              <a:buNone/>
            </a:pPr>
            <a:r>
              <a:t/>
            </a:r>
            <a:endParaRPr/>
          </a:p>
          <a:p>
            <a:pPr lvl="0" rtl="0">
              <a:spcBef>
                <a:spcPts val="0"/>
              </a:spcBef>
              <a:buNone/>
            </a:pPr>
            <a:r>
              <a:rPr lang="en-GB"/>
              <a:t>We need to rearchitect. A rewrite...but...wasn’t that what we *just* did and yet here we are again?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b="1" lang="en-GB" u="sng"/>
              <a:t>Synopsis</a:t>
            </a:r>
          </a:p>
          <a:p>
            <a:pPr lvl="0">
              <a:spcBef>
                <a:spcPts val="0"/>
              </a:spcBef>
              <a:buNone/>
            </a:pPr>
            <a:r>
              <a:rPr lang="en-GB"/>
              <a:t>Wondering what Event Sourcing is? How is this approach different from the way we normally write applications? Is adding a message bus enough to call what you're doing Event Sourcing? Over the past several years I have developed an app leveraging Event Sourcing for the Master Bowlers Association Nationals, and have learned some of the associated pros and cons of seeing ES in action. Using this app as a case study, we're going to answer some questions about ES; What challenges can it solve; What challenges can it cause; What did I do well... and where did I go wrong.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10 : 1 reads to writes on average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Reading and writing are different!!!</a:t>
            </a:r>
          </a:p>
          <a:p>
            <a:pPr lvl="0">
              <a:spcBef>
                <a:spcPts val="0"/>
              </a:spcBef>
              <a:buNone/>
            </a:pPr>
            <a:r>
              <a:rPr lang="en-GB"/>
              <a:t>They are different concerns</a:t>
            </a:r>
          </a:p>
          <a:p>
            <a:pPr lvl="0">
              <a:spcBef>
                <a:spcPts val="0"/>
              </a:spcBef>
              <a:buNone/>
            </a:pPr>
            <a:r>
              <a:rPr lang="en-GB"/>
              <a:t>We don’t all share one copy of a book. We write once, and make copies so reading can be done in parallel</a:t>
            </a:r>
          </a:p>
          <a:p>
            <a:pPr lvl="0">
              <a:spcBef>
                <a:spcPts val="0"/>
              </a:spcBef>
              <a:buNone/>
            </a:pPr>
            <a:r>
              <a:rPr b="1" lang="en-GB"/>
              <a:t>Could you imagine if we all had to share the same book...</a:t>
            </a:r>
          </a:p>
          <a:p>
            <a:pPr lvl="0">
              <a:spcBef>
                <a:spcPts val="0"/>
              </a:spcBef>
              <a:buNone/>
            </a:pPr>
            <a:r>
              <a:rPr lang="en-GB"/>
              <a:t>Normalization of databases optimizes for writing, no duplication of data, write once, reads become SLOOOW with many joins of tables, searches, etc…</a:t>
            </a:r>
          </a:p>
          <a:p>
            <a:pPr lvl="0">
              <a:spcBef>
                <a:spcPts val="0"/>
              </a:spcBef>
              <a:buNone/>
            </a:pPr>
            <a:r>
              <a:rPr lang="en-GB"/>
              <a:t>Why for 80% of our use cases, are we going through all this effort that slows down our app.</a:t>
            </a:r>
          </a:p>
          <a:p>
            <a:pPr lvl="0">
              <a:spcBef>
                <a:spcPts val="0"/>
              </a:spcBef>
              <a:buNone/>
            </a:pPr>
            <a:r>
              <a:rPr lang="en-GB"/>
              <a:t>We’ve optimized for the 20% case...which ironically, is the use case people are willing to wait for. </a:t>
            </a:r>
          </a:p>
          <a:p>
            <a:pPr lvl="0">
              <a:spcBef>
                <a:spcPts val="0"/>
              </a:spcBef>
              <a:buNone/>
            </a:pPr>
            <a:r>
              <a:rPr lang="en-GB"/>
              <a:t>If saves are too fast, people...get worried it didn’t actually save.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This isn’t new...event sourcing </a:t>
            </a:r>
          </a:p>
          <a:p>
            <a:pPr lvl="0">
              <a:spcBef>
                <a:spcPts val="0"/>
              </a:spcBef>
              <a:buNone/>
            </a:pPr>
            <a:r>
              <a:rPr lang="en-GB"/>
              <a:t>Accountants understand the value of never destroying data. </a:t>
            </a:r>
          </a:p>
          <a:p>
            <a:pPr lvl="0">
              <a:spcBef>
                <a:spcPts val="0"/>
              </a:spcBef>
              <a:buNone/>
            </a:pPr>
            <a:r>
              <a:rPr lang="en-GB"/>
              <a:t>They practice immutability every single day...mistakes in data are fixed with MORE data.</a:t>
            </a:r>
          </a:p>
          <a:p>
            <a:pPr lvl="0">
              <a:spcBef>
                <a:spcPts val="0"/>
              </a:spcBef>
              <a:buNone/>
            </a:pPr>
            <a:r>
              <a:rPr lang="en-GB"/>
              <a:t>They are time travellers...able to answer questions and analyze “WHY” things happen...not just see outcomes...they can forecast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Commands are issued to be applied to an aggregate </a:t>
            </a:r>
            <a:r>
              <a:rPr b="1" lang="en-GB"/>
              <a:t>POCO</a:t>
            </a:r>
          </a:p>
          <a:p>
            <a:pPr lvl="0">
              <a:spcBef>
                <a:spcPts val="0"/>
              </a:spcBef>
              <a:buNone/>
            </a:pPr>
            <a:r>
              <a:rPr lang="en-GB"/>
              <a:t>Events are outcomes/facts</a:t>
            </a:r>
          </a:p>
          <a:p>
            <a:pPr lvl="0">
              <a:spcBef>
                <a:spcPts val="0"/>
              </a:spcBef>
              <a:buNone/>
            </a:pPr>
            <a:r>
              <a:rPr lang="en-GB"/>
              <a:t>Command Handlers </a:t>
            </a:r>
            <a:r>
              <a:rPr b="1" lang="en-GB"/>
              <a:t>attempt</a:t>
            </a:r>
            <a:r>
              <a:rPr lang="en-GB"/>
              <a:t> to execute a command</a:t>
            </a:r>
          </a:p>
          <a:p>
            <a:pPr lvl="0">
              <a:spcBef>
                <a:spcPts val="0"/>
              </a:spcBef>
              <a:buNone/>
            </a:pPr>
            <a:r>
              <a:rPr lang="en-GB"/>
              <a:t>	They load all the prior events on the aggregate to get it’s current state (this is surprisingly fast)</a:t>
            </a:r>
          </a:p>
          <a:p>
            <a:pPr lvl="0">
              <a:spcBef>
                <a:spcPts val="0"/>
              </a:spcBef>
              <a:buNone/>
            </a:pPr>
            <a:r>
              <a:rPr lang="en-GB"/>
              <a:t>	They then attempt to execute the command on the aggregate</a:t>
            </a:r>
          </a:p>
          <a:p>
            <a:pPr lvl="0">
              <a:spcBef>
                <a:spcPts val="0"/>
              </a:spcBef>
              <a:buNone/>
            </a:pPr>
            <a:r>
              <a:rPr lang="en-GB"/>
              <a:t>The outcome of this is a stream of event(s) and possibly, more commands (like send an email)</a:t>
            </a:r>
          </a:p>
          <a:p>
            <a:pPr lvl="0">
              <a:spcBef>
                <a:spcPts val="0"/>
              </a:spcBef>
              <a:buNone/>
            </a:pPr>
            <a:r>
              <a:rPr lang="en-GB"/>
              <a:t>Read Models </a:t>
            </a:r>
            <a:r>
              <a:rPr b="1" lang="en-GB"/>
              <a:t>VERY DENORMALIZED </a:t>
            </a:r>
            <a:r>
              <a:rPr lang="en-GB"/>
              <a:t>and subscribe to events they care about to update their current state</a:t>
            </a:r>
          </a:p>
          <a:p>
            <a:pPr indent="-228600" lvl="0" marL="457200" rtl="0">
              <a:spcBef>
                <a:spcPts val="0"/>
              </a:spcBef>
              <a:buChar char="-"/>
            </a:pPr>
            <a:r>
              <a:rPr lang="en-GB"/>
              <a:t>High scores</a:t>
            </a:r>
          </a:p>
          <a:p>
            <a:pPr indent="-228600" lvl="0" marL="457200" rtl="0">
              <a:spcBef>
                <a:spcPts val="0"/>
              </a:spcBef>
              <a:buChar char="-"/>
            </a:pPr>
            <a:r>
              <a:rPr lang="en-GB"/>
              <a:t>Standings</a:t>
            </a:r>
          </a:p>
          <a:p>
            <a:pPr indent="-228600" lvl="0" marL="457200" rtl="0">
              <a:spcBef>
                <a:spcPts val="0"/>
              </a:spcBef>
              <a:buChar char="-"/>
            </a:pPr>
            <a:r>
              <a:rPr lang="en-GB"/>
              <a:t>Teams win/loss page</a:t>
            </a:r>
          </a:p>
          <a:p>
            <a:pPr indent="-228600" lvl="0" marL="457200" rtl="0">
              <a:spcBef>
                <a:spcPts val="0"/>
              </a:spcBef>
              <a:buChar char="-"/>
            </a:pPr>
            <a:r>
              <a:rPr lang="en-GB"/>
              <a:t>Individual's page</a:t>
            </a:r>
          </a:p>
          <a:p>
            <a:pPr lvl="0">
              <a:spcBef>
                <a:spcPts val="0"/>
              </a:spcBef>
              <a:buNone/>
            </a:pPr>
            <a:r>
              <a:t/>
            </a:r>
            <a:endParaRPr/>
          </a:p>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Command to fire at a target was issued</a:t>
            </a:r>
            <a:r>
              <a:rPr lang="en-GB"/>
              <a:t> by ...someone probably not in the picture</a:t>
            </a:r>
          </a:p>
          <a:p>
            <a:pPr lvl="0">
              <a:spcBef>
                <a:spcPts val="0"/>
              </a:spcBef>
              <a:buNone/>
            </a:pPr>
            <a:r>
              <a:rPr lang="en-GB"/>
              <a:t>Those </a:t>
            </a:r>
            <a:r>
              <a:rPr b="1" lang="en-GB"/>
              <a:t>soldiers</a:t>
            </a:r>
            <a:r>
              <a:rPr lang="en-GB"/>
              <a:t>, they're your </a:t>
            </a:r>
            <a:r>
              <a:rPr b="1" lang="en-GB"/>
              <a:t>command handlers</a:t>
            </a:r>
            <a:r>
              <a:rPr lang="en-GB"/>
              <a:t>, they can still choose </a:t>
            </a:r>
            <a:r>
              <a:rPr b="1" lang="en-GB"/>
              <a:t>not to obey</a:t>
            </a:r>
            <a:r>
              <a:rPr lang="en-GB"/>
              <a:t>, or to</a:t>
            </a:r>
            <a:r>
              <a:rPr b="1" lang="en-GB"/>
              <a:t> fire at a different target I guess</a:t>
            </a:r>
          </a:p>
          <a:p>
            <a:pPr lvl="0">
              <a:spcBef>
                <a:spcPts val="0"/>
              </a:spcBef>
              <a:buNone/>
            </a:pPr>
            <a:r>
              <a:rPr lang="en-GB"/>
              <a:t>We see </a:t>
            </a:r>
            <a:r>
              <a:rPr b="1" lang="en-GB"/>
              <a:t>they fired...so that's one event</a:t>
            </a:r>
            <a:r>
              <a:rPr lang="en-GB"/>
              <a:t>, the gun fired </a:t>
            </a:r>
            <a:r>
              <a:rPr b="1" lang="en-GB"/>
              <a:t>(could have failed...)</a:t>
            </a:r>
          </a:p>
          <a:p>
            <a:pPr lvl="0">
              <a:spcBef>
                <a:spcPts val="0"/>
              </a:spcBef>
              <a:buNone/>
            </a:pPr>
            <a:r>
              <a:rPr lang="en-GB"/>
              <a:t>More events are about to happen...and these command handlers will report them</a:t>
            </a:r>
          </a:p>
          <a:p>
            <a:pPr lvl="0">
              <a:spcBef>
                <a:spcPts val="0"/>
              </a:spcBef>
              <a:buNone/>
            </a:pPr>
            <a:r>
              <a:rPr lang="en-GB"/>
              <a:t>	- Direct hit</a:t>
            </a:r>
          </a:p>
          <a:p>
            <a:pPr lvl="0">
              <a:spcBef>
                <a:spcPts val="0"/>
              </a:spcBef>
              <a:buNone/>
            </a:pPr>
            <a:r>
              <a:rPr lang="en-GB"/>
              <a:t>	- Miss</a:t>
            </a:r>
          </a:p>
          <a:p>
            <a:pPr lvl="0">
              <a:spcBef>
                <a:spcPts val="0"/>
              </a:spcBef>
              <a:buNone/>
            </a:pPr>
            <a:r>
              <a:rPr lang="en-GB"/>
              <a:t>	- Maybe they issue another fire command as a result...</a:t>
            </a:r>
          </a:p>
          <a:p>
            <a:pPr lvl="0">
              <a:spcBef>
                <a:spcPts val="0"/>
              </a:spcBef>
              <a:buNone/>
            </a:pPr>
            <a:r>
              <a:rPr lang="en-GB"/>
              <a:t>This </a:t>
            </a:r>
            <a:r>
              <a:rPr b="1" lang="en-GB"/>
              <a:t>group...that's your aggregate</a:t>
            </a:r>
            <a:r>
              <a:rPr lang="en-GB"/>
              <a:t>, they're a unit, identifiable...it's made up of a few different parts</a:t>
            </a:r>
          </a:p>
          <a:p>
            <a:pPr lvl="0">
              <a:spcBef>
                <a:spcPts val="0"/>
              </a:spcBef>
              <a:buNone/>
            </a:pPr>
            <a:r>
              <a:rPr lang="en-GB"/>
              <a:t>You have people who care about the results of this command, your read models, who want to know what the events coming from it are </a:t>
            </a:r>
            <a:r>
              <a:rPr b="1" lang="en-GB"/>
              <a:t>(press, chain of command, etc)</a:t>
            </a:r>
            <a:r>
              <a:rPr lang="en-GB"/>
              <a:t> and they’ll use those events to generate a report/article/whatever</a:t>
            </a:r>
          </a:p>
          <a:p>
            <a:pPr lvl="0">
              <a:spcBef>
                <a:spcPts val="0"/>
              </a:spcBef>
              <a:buNone/>
            </a:pPr>
            <a:r>
              <a:t/>
            </a:r>
            <a:endParaRPr/>
          </a:p>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So we split our system into two (1 read system, 1 write system)</a:t>
            </a:r>
          </a:p>
          <a:p>
            <a:pPr lvl="0">
              <a:spcBef>
                <a:spcPts val="0"/>
              </a:spcBef>
              <a:buNone/>
            </a:pPr>
            <a:r>
              <a:rPr lang="en-GB"/>
              <a:t>One half consumes commands producing events (and maybe more commands) - Write/Command</a:t>
            </a:r>
            <a:r>
              <a:rPr lang="en-GB">
                <a:solidFill>
                  <a:schemeClr val="dk1"/>
                </a:solidFill>
              </a:rPr>
              <a:t> side</a:t>
            </a:r>
          </a:p>
          <a:p>
            <a:pPr lvl="0">
              <a:spcBef>
                <a:spcPts val="0"/>
              </a:spcBef>
              <a:buNone/>
            </a:pPr>
            <a:r>
              <a:rPr lang="en-GB"/>
              <a:t>The other half consumes these events - Read/Query side</a:t>
            </a:r>
          </a:p>
          <a:p>
            <a:pPr lvl="0">
              <a:spcBef>
                <a:spcPts val="0"/>
              </a:spcBef>
              <a:buNone/>
            </a:pPr>
            <a:r>
              <a:rPr lang="en-GB"/>
              <a:t>This is CQRS - we just happen to be talking about one specific method of that, Event Sourcing</a:t>
            </a:r>
          </a:p>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Read models...because we have an event log...which is our source of truth...we can delete our read model storage and regenerate it from the event log</a:t>
            </a:r>
          </a:p>
          <a:p>
            <a:pPr indent="-228600" lvl="0" marL="457200" rtl="0">
              <a:spcBef>
                <a:spcPts val="0"/>
              </a:spcBef>
              <a:buChar char="-"/>
            </a:pPr>
            <a:r>
              <a:rPr lang="en-GB"/>
              <a:t>I’ve done it countless times (</a:t>
            </a:r>
            <a:r>
              <a:rPr b="1" lang="en-GB"/>
              <a:t>replay 35,000 events in 17 seconds</a:t>
            </a:r>
            <a:r>
              <a:rPr lang="en-GB"/>
              <a:t>) that deletes and rebuilds </a:t>
            </a:r>
          </a:p>
          <a:p>
            <a:pPr indent="-228600" lvl="1" marL="914400" rtl="0">
              <a:spcBef>
                <a:spcPts val="0"/>
              </a:spcBef>
              <a:buChar char="-"/>
            </a:pPr>
            <a:r>
              <a:rPr b="1" lang="en-GB"/>
              <a:t>every read model (15), every calculation, every event </a:t>
            </a:r>
            <a:r>
              <a:rPr lang="en-GB"/>
              <a:t>on </a:t>
            </a:r>
            <a:r>
              <a:rPr b="1" lang="en-GB"/>
              <a:t>D1 Shared ($11/mo)</a:t>
            </a:r>
          </a:p>
          <a:p>
            <a:pPr indent="-228600" lvl="0" marL="457200" rtl="0">
              <a:spcBef>
                <a:spcPts val="0"/>
              </a:spcBef>
              <a:buChar char="-"/>
            </a:pPr>
            <a:r>
              <a:rPr b="1" lang="en-GB"/>
              <a:t>3 times </a:t>
            </a:r>
            <a:r>
              <a:rPr lang="en-GB"/>
              <a:t>I completely rewrote the storage medium for the read models (document file format that scaled horribly -&gt; azure tables -&gt; azure blobs)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Command service is just a simple api, everything is done in the Command Handlers</a:t>
            </a:r>
          </a:p>
          <a:p>
            <a:pPr indent="-228600" lvl="0" marL="457200" rtl="0">
              <a:spcBef>
                <a:spcPts val="0"/>
              </a:spcBef>
              <a:buChar char="-"/>
            </a:pPr>
            <a:r>
              <a:rPr lang="en-GB"/>
              <a:t>Validate</a:t>
            </a:r>
          </a:p>
          <a:p>
            <a:pPr indent="-228600" lvl="0" marL="457200" rtl="0">
              <a:spcBef>
                <a:spcPts val="0"/>
              </a:spcBef>
              <a:buChar char="-"/>
            </a:pPr>
            <a:r>
              <a:rPr lang="en-GB"/>
              <a:t>Reject the command if it’s deemed invalid for some reason</a:t>
            </a:r>
          </a:p>
          <a:p>
            <a:pPr indent="-228600" lvl="1" marL="914400" rtl="0">
              <a:spcBef>
                <a:spcPts val="0"/>
              </a:spcBef>
              <a:buChar char="-"/>
            </a:pPr>
            <a:r>
              <a:rPr lang="en-GB"/>
              <a:t>Business rules</a:t>
            </a:r>
          </a:p>
          <a:p>
            <a:pPr indent="-228600" lvl="0" marL="457200" rtl="0">
              <a:spcBef>
                <a:spcPts val="0"/>
              </a:spcBef>
              <a:buChar char="-"/>
            </a:pPr>
            <a:r>
              <a:rPr lang="en-GB"/>
              <a:t>Raise event(s) or more Command(s)</a:t>
            </a:r>
          </a:p>
          <a:p>
            <a:pPr indent="-228600" lvl="0" marL="457200" rtl="0">
              <a:spcBef>
                <a:spcPts val="0"/>
              </a:spcBef>
              <a:buChar char="-"/>
            </a:pPr>
            <a:r>
              <a:rPr lang="en-GB"/>
              <a:t>Events should not raise commands</a:t>
            </a:r>
          </a:p>
          <a:p>
            <a:pPr indent="-228600" lvl="1" marL="914400" rtl="0">
              <a:spcBef>
                <a:spcPts val="0"/>
              </a:spcBef>
              <a:buChar char="-"/>
            </a:pPr>
            <a:r>
              <a:rPr lang="en-GB"/>
              <a:t>Because then rerunning events will result in new commands, and that would be bad…</a:t>
            </a:r>
          </a:p>
          <a:p>
            <a:pPr indent="-228600" lvl="1" marL="914400" rtl="0">
              <a:spcBef>
                <a:spcPts val="0"/>
              </a:spcBef>
              <a:buChar char="-"/>
            </a:pPr>
            <a:r>
              <a:rPr lang="en-GB"/>
              <a:t>For example, if an event triggers an email</a:t>
            </a:r>
          </a:p>
          <a:p>
            <a:pPr indent="-228600" lvl="1" marL="914400" rtl="0">
              <a:spcBef>
                <a:spcPts val="0"/>
              </a:spcBef>
              <a:buChar char="-"/>
            </a:pPr>
            <a:r>
              <a:rPr lang="en-GB"/>
              <a:t>Instead have a command for sending email, and write the result to the event stream</a:t>
            </a:r>
          </a:p>
          <a:p>
            <a:pPr indent="-228600" lvl="2" marL="1371600" rtl="0">
              <a:spcBef>
                <a:spcPts val="0"/>
              </a:spcBef>
              <a:buChar char="-"/>
            </a:pPr>
            <a:r>
              <a:rPr lang="en-GB"/>
              <a:t>OnEmailSent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Looking at a single match</a:t>
            </a:r>
          </a:p>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After the command handler runs, events are returned</a:t>
            </a:r>
          </a:p>
          <a:p>
            <a:pPr lvl="0">
              <a:spcBef>
                <a:spcPts val="0"/>
              </a:spcBef>
              <a:buNone/>
            </a:pPr>
            <a:r>
              <a:t/>
            </a:r>
            <a:endParaRPr/>
          </a:p>
          <a:p>
            <a:pPr lvl="0">
              <a:spcBef>
                <a:spcPts val="0"/>
              </a:spcBef>
              <a:buNone/>
            </a:pPr>
            <a:r>
              <a:rPr lang="en-GB"/>
              <a:t>What those events are is kind of up to the system</a:t>
            </a:r>
          </a:p>
          <a:p>
            <a:pPr lvl="0">
              <a:spcBef>
                <a:spcPts val="0"/>
              </a:spcBef>
              <a:buNone/>
            </a:pPr>
            <a:r>
              <a:t/>
            </a:r>
            <a:endParaRPr/>
          </a:p>
          <a:p>
            <a:pPr lvl="0">
              <a:spcBef>
                <a:spcPts val="0"/>
              </a:spcBef>
              <a:buNone/>
            </a:pPr>
            <a:r>
              <a:rPr lang="en-GB"/>
              <a:t>There would be several of these ParticipantGameCompleted events (10) in this case</a:t>
            </a:r>
          </a:p>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Event sourcing is very fast</a:t>
            </a:r>
          </a:p>
          <a:p>
            <a:pPr lvl="0">
              <a:spcBef>
                <a:spcPts val="0"/>
              </a:spcBef>
              <a:buNone/>
            </a:pPr>
            <a:r>
              <a:rPr lang="en-GB"/>
              <a:t>Read Models are generated </a:t>
            </a:r>
            <a:r>
              <a:rPr b="1" lang="en-GB"/>
              <a:t>BEFORE </a:t>
            </a:r>
            <a:r>
              <a:rPr lang="en-GB"/>
              <a:t>the client requests them</a:t>
            </a:r>
          </a:p>
          <a:p>
            <a:pPr lvl="0">
              <a:spcBef>
                <a:spcPts val="0"/>
              </a:spcBef>
              <a:buNone/>
            </a:pPr>
            <a:r>
              <a:rPr lang="en-GB"/>
              <a:t>You could have several</a:t>
            </a:r>
            <a:r>
              <a:rPr b="1" lang="en-GB"/>
              <a:t> duplicates of this service, each with it’s own duplicate datastore of read models</a:t>
            </a:r>
          </a:p>
          <a:p>
            <a:pPr lvl="0">
              <a:spcBef>
                <a:spcPts val="0"/>
              </a:spcBef>
              <a:buNone/>
            </a:pPr>
            <a:r>
              <a:rPr lang="en-GB"/>
              <a:t>They all subscribe to the same events</a:t>
            </a:r>
          </a:p>
          <a:p>
            <a:pPr lvl="0">
              <a:spcBef>
                <a:spcPts val="0"/>
              </a:spcBef>
              <a:buNone/>
            </a:pPr>
            <a:r>
              <a:rPr lang="en-GB"/>
              <a:t>They will be </a:t>
            </a:r>
            <a:r>
              <a:rPr b="1" lang="en-GB"/>
              <a:t>eventually consistent,</a:t>
            </a:r>
            <a:r>
              <a:rPr lang="en-GB"/>
              <a:t> but not necessarily consistent at a given point in time</a:t>
            </a:r>
          </a:p>
          <a:p>
            <a:pPr lvl="0">
              <a:spcBef>
                <a:spcPts val="0"/>
              </a:spcBef>
              <a:buNone/>
            </a:pPr>
            <a:r>
              <a:rPr lang="en-GB"/>
              <a:t>They just need to be found and returned, </a:t>
            </a:r>
            <a:r>
              <a:rPr b="1" lang="en-GB"/>
              <a:t>no joins, no complex db lookups, just quickly retrieve and return prepared data</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GB"/>
              <a:t>Slow down…</a:t>
            </a:r>
          </a:p>
          <a:p>
            <a:pPr lvl="0">
              <a:spcBef>
                <a:spcPts val="0"/>
              </a:spcBef>
              <a:buNone/>
            </a:pPr>
            <a:r>
              <a:t/>
            </a:r>
            <a:endParaRPr/>
          </a:p>
          <a:p>
            <a:pPr lvl="0">
              <a:spcBef>
                <a:spcPts val="0"/>
              </a:spcBef>
              <a:buNone/>
            </a:pPr>
            <a:r>
              <a:rPr lang="en-GB"/>
              <a:t>Data flows in one direction</a:t>
            </a:r>
          </a:p>
          <a:p>
            <a:pPr lvl="0">
              <a:spcBef>
                <a:spcPts val="0"/>
              </a:spcBef>
              <a:buNone/>
            </a:pPr>
            <a:r>
              <a:t/>
            </a:r>
            <a:endParaRPr/>
          </a:p>
          <a:p>
            <a:pPr lvl="0">
              <a:spcBef>
                <a:spcPts val="0"/>
              </a:spcBef>
              <a:buNone/>
            </a:pPr>
            <a:r>
              <a:rPr b="1" lang="en-GB"/>
              <a:t>Talk about each component walking around this slide...</a:t>
            </a:r>
          </a:p>
          <a:p>
            <a:pPr lvl="0">
              <a:spcBef>
                <a:spcPts val="0"/>
              </a:spcBef>
              <a:buNone/>
            </a:pPr>
            <a:r>
              <a:t/>
            </a:r>
            <a:endParaRPr/>
          </a:p>
          <a:p>
            <a:pPr lvl="0" rtl="0">
              <a:spcBef>
                <a:spcPts val="0"/>
              </a:spcBef>
              <a:buNone/>
            </a:pPr>
            <a:r>
              <a:rPr lang="en-GB"/>
              <a:t>Events are a history of everything that’s happened</a:t>
            </a:r>
          </a:p>
          <a:p>
            <a:pPr indent="-228600" lvl="0" marL="457200" rtl="0">
              <a:spcBef>
                <a:spcPts val="0"/>
              </a:spcBef>
              <a:buChar char="-"/>
            </a:pPr>
            <a:r>
              <a:rPr lang="en-GB"/>
              <a:t>can delete and regenerate all our views</a:t>
            </a:r>
          </a:p>
          <a:p>
            <a:pPr indent="-228600" lvl="0" marL="457200" rtl="0">
              <a:spcBef>
                <a:spcPts val="0"/>
              </a:spcBef>
              <a:buChar char="-"/>
            </a:pPr>
            <a:r>
              <a:rPr lang="en-GB"/>
              <a:t>bugs can be fixed IN THE PAST!</a:t>
            </a:r>
          </a:p>
          <a:p>
            <a:pPr lvl="0" rtl="0">
              <a:spcBef>
                <a:spcPts val="0"/>
              </a:spcBef>
              <a:buNone/>
            </a:pPr>
            <a:r>
              <a:t/>
            </a:r>
            <a:endParaRPr/>
          </a:p>
          <a:p>
            <a:pPr lvl="0">
              <a:spcBef>
                <a:spcPts val="0"/>
              </a:spcBef>
              <a:buNone/>
            </a:pPr>
            <a:r>
              <a:rPr lang="en-GB"/>
              <a:t>Read models are VERY VERY denormalized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This is a great quote...and that’s what we’re doing, </a:t>
            </a:r>
            <a:r>
              <a:rPr b="1" lang="en-GB"/>
              <a:t>each of our components does one thing</a:t>
            </a:r>
            <a:r>
              <a:rPr lang="en-GB"/>
              <a:t>...it handles data in one direction, for a single purpose.</a:t>
            </a:r>
          </a:p>
          <a:p>
            <a:pPr lvl="0">
              <a:spcBef>
                <a:spcPts val="0"/>
              </a:spcBef>
              <a:buNone/>
            </a:pPr>
            <a:r>
              <a:t/>
            </a:r>
            <a:endParaRPr/>
          </a:p>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The problem...that’s not what he said...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Let’s talk about what each of these components do, to build that solution...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1" name="Shape 611"/>
        <p:cNvGrpSpPr/>
        <p:nvPr/>
      </p:nvGrpSpPr>
      <p:grpSpPr>
        <a:xfrm>
          <a:off x="0" y="0"/>
          <a:ext cx="0" cy="0"/>
          <a:chOff x="0" y="0"/>
          <a:chExt cx="0" cy="0"/>
        </a:xfrm>
      </p:grpSpPr>
      <p:sp>
        <p:nvSpPr>
          <p:cNvPr id="612" name="Shape 61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13" name="Shape 6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The boxes on the right, are our UI</a:t>
            </a:r>
          </a:p>
          <a:p>
            <a:pPr lvl="0">
              <a:spcBef>
                <a:spcPts val="0"/>
              </a:spcBef>
              <a:buNone/>
            </a:pPr>
            <a:r>
              <a:rPr lang="en-GB"/>
              <a:t>The Command and Query Service are simply our API in/out of the system</a:t>
            </a:r>
          </a:p>
          <a:p>
            <a:pPr lvl="0">
              <a:spcBef>
                <a:spcPts val="0"/>
              </a:spcBef>
              <a:buNone/>
            </a:pPr>
            <a:r>
              <a:rPr lang="en-GB"/>
              <a:t>Top Left is our Aggregates, and Event Stream...our truth</a:t>
            </a:r>
          </a:p>
          <a:p>
            <a:pPr lvl="0">
              <a:spcBef>
                <a:spcPts val="0"/>
              </a:spcBef>
              <a:buNone/>
            </a:pPr>
            <a:r>
              <a:rPr lang="en-GB"/>
              <a:t>The command handler takes the command to save the match result, and generates various events, two of which are shown...handled by different read models (which have also consumed other events prior)</a:t>
            </a:r>
          </a:p>
          <a:p>
            <a:pPr lvl="0" rtl="0">
              <a:spcBef>
                <a:spcPts val="0"/>
              </a:spcBef>
              <a:buNone/>
            </a:pPr>
            <a:r>
              <a:rPr lang="en-GB"/>
              <a:t>They update their state with these new events, and generate and store that state, which the Query service can pick up when the user requests high scores, or standings.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20" name="Shape 6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Looking at a single match</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27" name="Shape 6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What is the purpose of a command handler…</a:t>
            </a:r>
          </a:p>
          <a:p>
            <a:pPr indent="-228600" lvl="0" marL="457200" rtl="0">
              <a:spcBef>
                <a:spcPts val="0"/>
              </a:spcBef>
              <a:buChar char="-"/>
            </a:pPr>
            <a:r>
              <a:rPr lang="en-GB"/>
              <a:t>To attempt to execute the command, and report the result of that attempt by returning events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2" name="Shape 632"/>
        <p:cNvGrpSpPr/>
        <p:nvPr/>
      </p:nvGrpSpPr>
      <p:grpSpPr>
        <a:xfrm>
          <a:off x="0" y="0"/>
          <a:ext cx="0" cy="0"/>
          <a:chOff x="0" y="0"/>
          <a:chExt cx="0" cy="0"/>
        </a:xfrm>
      </p:grpSpPr>
      <p:sp>
        <p:nvSpPr>
          <p:cNvPr id="633" name="Shape 6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34" name="Shape 63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GB"/>
              <a:t>We first </a:t>
            </a:r>
            <a:r>
              <a:rPr b="1" lang="en-GB"/>
              <a:t>rehydrate </a:t>
            </a:r>
            <a:r>
              <a:rPr lang="en-GB"/>
              <a:t>the aggregate `var agg = al(command.id)` with all its prior events</a:t>
            </a:r>
          </a:p>
          <a:p>
            <a:pPr indent="-228600" lvl="0" marL="457200" rtl="0">
              <a:spcBef>
                <a:spcPts val="0"/>
              </a:spcBef>
              <a:buChar char="-"/>
            </a:pPr>
            <a:r>
              <a:rPr lang="en-GB"/>
              <a:t>Then we perform our </a:t>
            </a:r>
            <a:r>
              <a:rPr b="1" lang="en-GB"/>
              <a:t>business logic to validate and process</a:t>
            </a:r>
            <a:r>
              <a:rPr lang="en-GB"/>
              <a:t> the command</a:t>
            </a:r>
          </a:p>
          <a:p>
            <a:pPr indent="-228600" lvl="0" marL="457200" rtl="0">
              <a:spcBef>
                <a:spcPts val="0"/>
              </a:spcBef>
              <a:buChar char="-"/>
            </a:pPr>
            <a:r>
              <a:rPr lang="en-GB"/>
              <a:t>CommandQueries … this </a:t>
            </a:r>
            <a:r>
              <a:rPr lang="en-GB"/>
              <a:t>i</a:t>
            </a:r>
            <a:r>
              <a:rPr lang="en-GB"/>
              <a:t>s possibly a mistake, I got my domain model wrong...DDD</a:t>
            </a:r>
          </a:p>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After the command handler runs, events are returned</a:t>
            </a:r>
          </a:p>
          <a:p>
            <a:pPr lvl="0" rtl="0">
              <a:spcBef>
                <a:spcPts val="0"/>
              </a:spcBef>
              <a:buNone/>
            </a:pPr>
            <a:r>
              <a:t/>
            </a:r>
            <a:endParaRPr/>
          </a:p>
          <a:p>
            <a:pPr lvl="0" rtl="0">
              <a:spcBef>
                <a:spcPts val="0"/>
              </a:spcBef>
              <a:buNone/>
            </a:pPr>
            <a:r>
              <a:rPr lang="en-GB"/>
              <a:t>What those events are is kind of up to the system</a:t>
            </a:r>
          </a:p>
          <a:p>
            <a:pPr lvl="0" rtl="0">
              <a:spcBef>
                <a:spcPts val="0"/>
              </a:spcBef>
              <a:buNone/>
            </a:pPr>
            <a:r>
              <a:t/>
            </a:r>
            <a:endParaRPr/>
          </a:p>
          <a:p>
            <a:pPr lvl="0" rtl="0">
              <a:spcBef>
                <a:spcPts val="0"/>
              </a:spcBef>
              <a:buNone/>
            </a:pPr>
            <a:r>
              <a:rPr lang="en-GB"/>
              <a:t>There would be several of these ParticipantGameCompleted events (10) in this case</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45" name="Shape 6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The event stream is now persisted to the database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Describe the tables (Aggregates are just 2 columns)</a:t>
            </a:r>
          </a:p>
          <a:p>
            <a:pPr lvl="0">
              <a:spcBef>
                <a:spcPts val="0"/>
              </a:spcBef>
              <a:buNone/>
            </a:pPr>
            <a:r>
              <a:rPr lang="en-GB"/>
              <a:t>Aside from a couple of tables for security, that’s my database...basically a digital version of the ledger from earlier</a:t>
            </a:r>
          </a:p>
          <a:p>
            <a:pPr lvl="0">
              <a:spcBef>
                <a:spcPts val="0"/>
              </a:spcBef>
              <a:buNone/>
            </a:pPr>
            <a:r>
              <a:rPr lang="en-GB"/>
              <a:t>Aggregates, and the events that have happened upon them</a:t>
            </a:r>
          </a:p>
          <a:p>
            <a:pPr lvl="0">
              <a:spcBef>
                <a:spcPts val="0"/>
              </a:spcBef>
              <a:buNone/>
            </a:pPr>
            <a:r>
              <a:rPr lang="en-GB"/>
              <a:t>To regenerate an aggregates state, you replay it’s events - this is fast…</a:t>
            </a:r>
          </a:p>
          <a:p>
            <a:pPr lvl="0">
              <a:spcBef>
                <a:spcPts val="0"/>
              </a:spcBef>
              <a:buNone/>
            </a:pPr>
            <a:r>
              <a:rPr lang="en-GB"/>
              <a:t>Most aggregates have very few events</a:t>
            </a:r>
          </a:p>
          <a:p>
            <a:pPr indent="-228600" lvl="0" marL="457200" rtl="0">
              <a:spcBef>
                <a:spcPts val="0"/>
              </a:spcBef>
              <a:buChar char="-"/>
            </a:pPr>
            <a:r>
              <a:rPr lang="en-GB"/>
              <a:t>How many edits happen to a single record in the database?</a:t>
            </a:r>
          </a:p>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59" name="Shape 6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Event handlers transform these events into our Read Models</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4" name="Shape 664"/>
        <p:cNvGrpSpPr/>
        <p:nvPr/>
      </p:nvGrpSpPr>
      <p:grpSpPr>
        <a:xfrm>
          <a:off x="0" y="0"/>
          <a:ext cx="0" cy="0"/>
          <a:chOff x="0" y="0"/>
          <a:chExt cx="0" cy="0"/>
        </a:xfrm>
      </p:grpSpPr>
      <p:sp>
        <p:nvSpPr>
          <p:cNvPr id="665" name="Shape 6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66" name="Shape 6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HighScoresReadModel</a:t>
            </a:r>
          </a:p>
          <a:p>
            <a:pPr lvl="0">
              <a:spcBef>
                <a:spcPts val="0"/>
              </a:spcBef>
              <a:buNone/>
            </a:pPr>
            <a:r>
              <a:rPr lang="en-GB"/>
              <a:t>If a score is higher than one of the thresholds</a:t>
            </a:r>
          </a:p>
          <a:p>
            <a:pPr lvl="0">
              <a:spcBef>
                <a:spcPts val="0"/>
              </a:spcBef>
              <a:buNone/>
            </a:pPr>
            <a:r>
              <a:rPr lang="en-GB"/>
              <a:t>We add the score to that divisions high score list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...you didn’t save it</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78" name="Shape 6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How you save is really up to you…</a:t>
            </a:r>
          </a:p>
          <a:p>
            <a:pPr lvl="0">
              <a:spcBef>
                <a:spcPts val="0"/>
              </a:spcBef>
              <a:buNone/>
            </a:pPr>
            <a:r>
              <a:rPr lang="en-GB"/>
              <a:t>I have each read model implement a save method</a:t>
            </a:r>
          </a:p>
          <a:p>
            <a:pPr lvl="0">
              <a:spcBef>
                <a:spcPts val="0"/>
              </a:spcBef>
              <a:buNone/>
            </a:pPr>
            <a:r>
              <a:rPr lang="en-GB"/>
              <a:t>After events are published, it saves itself</a:t>
            </a:r>
          </a:p>
          <a:p>
            <a:pPr lvl="0">
              <a:spcBef>
                <a:spcPts val="0"/>
              </a:spcBef>
              <a:buNone/>
            </a:pPr>
            <a:r>
              <a:rPr lang="en-GB"/>
              <a:t>In this case, I literally just serialize the readmodel</a:t>
            </a:r>
          </a:p>
          <a:p>
            <a:pPr lvl="0">
              <a:spcBef>
                <a:spcPts val="0"/>
              </a:spcBef>
              <a:buNone/>
            </a:pPr>
            <a:r>
              <a:rPr lang="en-GB"/>
              <a:t>It contains lists of it’s data, and thus can be serialized and deserialized as needed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2" name="Shape 682"/>
        <p:cNvGrpSpPr/>
        <p:nvPr/>
      </p:nvGrpSpPr>
      <p:grpSpPr>
        <a:xfrm>
          <a:off x="0" y="0"/>
          <a:ext cx="0" cy="0"/>
          <a:chOff x="0" y="0"/>
          <a:chExt cx="0" cy="0"/>
        </a:xfrm>
      </p:grpSpPr>
      <p:sp>
        <p:nvSpPr>
          <p:cNvPr id="683" name="Shape 6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84" name="Shape 6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Container is a reference to azure blob storage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9" name="Shape 689"/>
        <p:cNvGrpSpPr/>
        <p:nvPr/>
      </p:nvGrpSpPr>
      <p:grpSpPr>
        <a:xfrm>
          <a:off x="0" y="0"/>
          <a:ext cx="0" cy="0"/>
          <a:chOff x="0" y="0"/>
          <a:chExt cx="0" cy="0"/>
        </a:xfrm>
      </p:grpSpPr>
      <p:sp>
        <p:nvSpPr>
          <p:cNvPr id="690" name="Shape 6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91" name="Shape 6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This is just a simple API that can read from the read models, and return the data to the client</a:t>
            </a:r>
          </a:p>
          <a:p>
            <a:pPr indent="-228600" lvl="0" marL="457200" rtl="0">
              <a:spcBef>
                <a:spcPts val="0"/>
              </a:spcBef>
              <a:buChar char="-"/>
            </a:pPr>
            <a:r>
              <a:rPr lang="en-GB"/>
              <a:t>Contains security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Travel back to 2006</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6" name="Shape 696"/>
        <p:cNvGrpSpPr/>
        <p:nvPr/>
      </p:nvGrpSpPr>
      <p:grpSpPr>
        <a:xfrm>
          <a:off x="0" y="0"/>
          <a:ext cx="0" cy="0"/>
          <a:chOff x="0" y="0"/>
          <a:chExt cx="0" cy="0"/>
        </a:xfrm>
      </p:grpSpPr>
      <p:sp>
        <p:nvSpPr>
          <p:cNvPr id="697" name="Shape 6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98" name="Shape 6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1" name="Shape 701"/>
        <p:cNvGrpSpPr/>
        <p:nvPr/>
      </p:nvGrpSpPr>
      <p:grpSpPr>
        <a:xfrm>
          <a:off x="0" y="0"/>
          <a:ext cx="0" cy="0"/>
          <a:chOff x="0" y="0"/>
          <a:chExt cx="0" cy="0"/>
        </a:xfrm>
      </p:grpSpPr>
      <p:sp>
        <p:nvSpPr>
          <p:cNvPr id="702" name="Shape 7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03" name="Shape 70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GB"/>
              <a:t>And we’re back...</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8" name="Shape 708"/>
        <p:cNvGrpSpPr/>
        <p:nvPr/>
      </p:nvGrpSpPr>
      <p:grpSpPr>
        <a:xfrm>
          <a:off x="0" y="0"/>
          <a:ext cx="0" cy="0"/>
          <a:chOff x="0" y="0"/>
          <a:chExt cx="0" cy="0"/>
        </a:xfrm>
      </p:grpSpPr>
      <p:sp>
        <p:nvSpPr>
          <p:cNvPr id="709" name="Shape 7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10" name="Shape 7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We didn’t have to go through over 5000 scores to get this data (and calculate the difference of the score with their average for the high POA scores) </a:t>
            </a:r>
          </a:p>
          <a:p>
            <a:pPr indent="457200" lvl="0">
              <a:spcBef>
                <a:spcPts val="0"/>
              </a:spcBef>
              <a:buNone/>
            </a:pPr>
            <a:r>
              <a:rPr lang="en-GB"/>
              <a:t>...we already had a much smaller set of high scores in our read model and just needed to return them to the UI to display</a:t>
            </a:r>
            <a:br>
              <a:rPr lang="en-GB"/>
            </a:br>
            <a:br>
              <a:rPr lang="en-GB"/>
            </a:br>
            <a:r>
              <a:rPr b="1" lang="en-GB"/>
              <a:t>What is POA</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4" name="Shape 714"/>
        <p:cNvGrpSpPr/>
        <p:nvPr/>
      </p:nvGrpSpPr>
      <p:grpSpPr>
        <a:xfrm>
          <a:off x="0" y="0"/>
          <a:ext cx="0" cy="0"/>
          <a:chOff x="0" y="0"/>
          <a:chExt cx="0" cy="0"/>
        </a:xfrm>
      </p:grpSpPr>
      <p:sp>
        <p:nvSpPr>
          <p:cNvPr id="715" name="Shape 7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16" name="Shape 7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But...how are the messages moving around…</a:t>
            </a:r>
          </a:p>
          <a:p>
            <a:pPr lvl="0" rtl="0">
              <a:spcBef>
                <a:spcPts val="0"/>
              </a:spcBef>
              <a:buNone/>
            </a:pPr>
            <a:r>
              <a:rPr lang="en-GB"/>
              <a:t>I’ve been saying they subscribe to them, and publish them...but how...</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2" name="Shape 722"/>
        <p:cNvGrpSpPr/>
        <p:nvPr/>
      </p:nvGrpSpPr>
      <p:grpSpPr>
        <a:xfrm>
          <a:off x="0" y="0"/>
          <a:ext cx="0" cy="0"/>
          <a:chOff x="0" y="0"/>
          <a:chExt cx="0" cy="0"/>
        </a:xfrm>
      </p:grpSpPr>
      <p:sp>
        <p:nvSpPr>
          <p:cNvPr id="723" name="Shape 7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24" name="Shape 7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As I said before...we don’t need</a:t>
            </a:r>
          </a:p>
          <a:p>
            <a:pPr indent="-228600" lvl="0" marL="457200" rtl="0">
              <a:spcBef>
                <a:spcPts val="0"/>
              </a:spcBef>
              <a:buChar char="-"/>
            </a:pPr>
            <a:r>
              <a:rPr lang="en-GB"/>
              <a:t>Azure Service Bus</a:t>
            </a:r>
          </a:p>
          <a:p>
            <a:pPr indent="-228600" lvl="0" marL="457200" rtl="0">
              <a:spcBef>
                <a:spcPts val="0"/>
              </a:spcBef>
              <a:buChar char="-"/>
            </a:pPr>
            <a:r>
              <a:rPr lang="en-GB"/>
              <a:t>Rabbit MQ</a:t>
            </a:r>
          </a:p>
          <a:p>
            <a:pPr indent="-228600" lvl="0" marL="457200" rtl="0">
              <a:spcBef>
                <a:spcPts val="0"/>
              </a:spcBef>
              <a:buChar char="-"/>
            </a:pPr>
            <a:r>
              <a:rPr lang="en-GB"/>
              <a:t>ZeroMQ</a:t>
            </a:r>
          </a:p>
          <a:p>
            <a:pPr indent="-228600" lvl="0" marL="457200" rtl="0">
              <a:spcBef>
                <a:spcPts val="0"/>
              </a:spcBef>
              <a:buChar char="-"/>
            </a:pPr>
            <a:r>
              <a:rPr lang="en-GB"/>
              <a:t>NServiceBus</a:t>
            </a:r>
          </a:p>
          <a:p>
            <a:pPr lvl="0" rtl="0">
              <a:spcBef>
                <a:spcPts val="0"/>
              </a:spcBef>
              <a:buNone/>
            </a:pPr>
            <a:r>
              <a:t/>
            </a:r>
            <a:endParaRPr/>
          </a:p>
          <a:p>
            <a:pPr lvl="0" rtl="0">
              <a:spcBef>
                <a:spcPts val="0"/>
              </a:spcBef>
              <a:buNone/>
            </a:pPr>
            <a:r>
              <a:rPr lang="en-GB"/>
              <a:t>I’m doing everything synchronously (per request) and waiting for it to happen.</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 name="Shape 727"/>
        <p:cNvGrpSpPr/>
        <p:nvPr/>
      </p:nvGrpSpPr>
      <p:grpSpPr>
        <a:xfrm>
          <a:off x="0" y="0"/>
          <a:ext cx="0" cy="0"/>
          <a:chOff x="0" y="0"/>
          <a:chExt cx="0" cy="0"/>
        </a:xfrm>
      </p:grpSpPr>
      <p:sp>
        <p:nvSpPr>
          <p:cNvPr id="728" name="Shape 7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29" name="Shape 7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Reflection as the app starts up.</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4" name="Shape 734"/>
        <p:cNvGrpSpPr/>
        <p:nvPr/>
      </p:nvGrpSpPr>
      <p:grpSpPr>
        <a:xfrm>
          <a:off x="0" y="0"/>
          <a:ext cx="0" cy="0"/>
          <a:chOff x="0" y="0"/>
          <a:chExt cx="0" cy="0"/>
        </a:xfrm>
      </p:grpSpPr>
      <p:sp>
        <p:nvSpPr>
          <p:cNvPr id="735" name="Shape 7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36" name="Shape 7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ONE </a:t>
            </a:r>
            <a:r>
              <a:rPr lang="en-GB"/>
              <a:t>command handler per command</a:t>
            </a:r>
          </a:p>
          <a:p>
            <a:pPr lvl="0">
              <a:spcBef>
                <a:spcPts val="0"/>
              </a:spcBef>
              <a:buNone/>
            </a:pPr>
            <a:r>
              <a:t/>
            </a:r>
            <a:endParaRPr/>
          </a:p>
          <a:p>
            <a:pPr lvl="0">
              <a:spcBef>
                <a:spcPts val="0"/>
              </a:spcBef>
              <a:buNone/>
            </a:pPr>
            <a:r>
              <a:rPr lang="en-GB"/>
              <a:t>We register it in commandHandlers based on the ‘typeof(TCommand)`</a:t>
            </a:r>
          </a:p>
          <a:p>
            <a:pPr lvl="0">
              <a:spcBef>
                <a:spcPts val="0"/>
              </a:spcBef>
              <a:buNone/>
            </a:pPr>
            <a:r>
              <a:rPr lang="en-GB"/>
              <a:t>When it gets a command, it rehydrates the aggregate by applying all it’s events</a:t>
            </a:r>
          </a:p>
          <a:p>
            <a:pPr lvl="0">
              <a:spcBef>
                <a:spcPts val="0"/>
              </a:spcBef>
              <a:buNone/>
            </a:pPr>
            <a:r>
              <a:rPr lang="en-GB"/>
              <a:t>Then it handles the command</a:t>
            </a:r>
          </a:p>
          <a:p>
            <a:pPr lvl="0">
              <a:spcBef>
                <a:spcPts val="0"/>
              </a:spcBef>
              <a:buNone/>
            </a:pPr>
            <a:r>
              <a:rPr lang="en-GB"/>
              <a:t>Saves any resulting events</a:t>
            </a:r>
          </a:p>
          <a:p>
            <a:pPr lvl="0">
              <a:spcBef>
                <a:spcPts val="0"/>
              </a:spcBef>
              <a:buNone/>
            </a:pPr>
            <a:r>
              <a:rPr lang="en-GB"/>
              <a:t>And publishes them to whatever is listening to them; registered in `AddSubscriberFor`</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4" name="Shape 744"/>
        <p:cNvGrpSpPr/>
        <p:nvPr/>
      </p:nvGrpSpPr>
      <p:grpSpPr>
        <a:xfrm>
          <a:off x="0" y="0"/>
          <a:ext cx="0" cy="0"/>
          <a:chOff x="0" y="0"/>
          <a:chExt cx="0" cy="0"/>
        </a:xfrm>
      </p:grpSpPr>
      <p:sp>
        <p:nvSpPr>
          <p:cNvPr id="745" name="Shape 7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46" name="Shape 7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We’ve now built all the components of our system</a:t>
            </a:r>
          </a:p>
          <a:p>
            <a:pPr indent="-228600" lvl="0" marL="457200" rtl="0">
              <a:spcBef>
                <a:spcPts val="0"/>
              </a:spcBef>
              <a:buChar char="-"/>
            </a:pPr>
            <a:r>
              <a:rPr lang="en-GB"/>
              <a:t>Each does one thing, with a single purpose</a:t>
            </a:r>
          </a:p>
          <a:p>
            <a:pPr indent="-228600" lvl="0" marL="457200" rtl="0">
              <a:spcBef>
                <a:spcPts val="0"/>
              </a:spcBef>
              <a:buChar char="-"/>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1" name="Shape 751"/>
        <p:cNvGrpSpPr/>
        <p:nvPr/>
      </p:nvGrpSpPr>
      <p:grpSpPr>
        <a:xfrm>
          <a:off x="0" y="0"/>
          <a:ext cx="0" cy="0"/>
          <a:chOff x="0" y="0"/>
          <a:chExt cx="0" cy="0"/>
        </a:xfrm>
      </p:grpSpPr>
      <p:sp>
        <p:nvSpPr>
          <p:cNvPr id="752" name="Shape 7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53" name="Shape 7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Services don’t need to be complicated. </a:t>
            </a:r>
            <a:r>
              <a:rPr b="1" lang="en-GB"/>
              <a:t>Their purpose has little scope.</a:t>
            </a:r>
          </a:p>
          <a:p>
            <a:pPr lvl="0">
              <a:spcBef>
                <a:spcPts val="0"/>
              </a:spcBef>
              <a:buNone/>
            </a:pPr>
            <a:r>
              <a:t/>
            </a:r>
            <a:endParaRPr b="1"/>
          </a:p>
          <a:p>
            <a:pPr lvl="0">
              <a:spcBef>
                <a:spcPts val="0"/>
              </a:spcBef>
              <a:buNone/>
            </a:pPr>
            <a:r>
              <a:rPr b="1" lang="en-GB"/>
              <a:t>Thankfully they’re not sentient like this little guy.</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8" name="Shape 758"/>
        <p:cNvGrpSpPr/>
        <p:nvPr/>
      </p:nvGrpSpPr>
      <p:grpSpPr>
        <a:xfrm>
          <a:off x="0" y="0"/>
          <a:ext cx="0" cy="0"/>
          <a:chOff x="0" y="0"/>
          <a:chExt cx="0" cy="0"/>
        </a:xfrm>
      </p:grpSpPr>
      <p:sp>
        <p:nvSpPr>
          <p:cNvPr id="759" name="Shape 7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60" name="Shape 76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GB"/>
              <a:t>Have users </a:t>
            </a:r>
            <a:r>
              <a:rPr b="1" lang="en-GB"/>
              <a:t>across the country</a:t>
            </a:r>
          </a:p>
          <a:p>
            <a:pPr indent="-228600" lvl="0" marL="457200" rtl="0">
              <a:spcBef>
                <a:spcPts val="0"/>
              </a:spcBef>
              <a:buChar char="-"/>
            </a:pPr>
            <a:r>
              <a:rPr lang="en-GB"/>
              <a:t>You </a:t>
            </a:r>
            <a:r>
              <a:rPr b="1" lang="en-GB"/>
              <a:t>first look at your list of events...</a:t>
            </a:r>
            <a:r>
              <a:rPr lang="en-GB"/>
              <a:t>what has happened, does it make sense?</a:t>
            </a:r>
          </a:p>
          <a:p>
            <a:pPr indent="-228600" lvl="0" marL="457200" rtl="0">
              <a:spcBef>
                <a:spcPts val="0"/>
              </a:spcBef>
              <a:buChar char="-"/>
            </a:pPr>
            <a:r>
              <a:rPr lang="en-GB"/>
              <a:t>Yes?</a:t>
            </a:r>
          </a:p>
          <a:p>
            <a:pPr indent="-228600" lvl="1" marL="914400" rtl="0">
              <a:spcBef>
                <a:spcPts val="0"/>
              </a:spcBef>
              <a:buChar char="-"/>
            </a:pPr>
            <a:r>
              <a:rPr lang="en-GB"/>
              <a:t>Publish them through a local instance of the read model and watch what happens as each event is handled</a:t>
            </a:r>
          </a:p>
          <a:p>
            <a:pPr indent="-228600" lvl="1" marL="914400" rtl="0">
              <a:spcBef>
                <a:spcPts val="0"/>
              </a:spcBef>
              <a:buChar char="-"/>
            </a:pPr>
            <a:r>
              <a:rPr lang="en-GB"/>
              <a:t>No need to try and guess why the state is how it is, </a:t>
            </a:r>
            <a:r>
              <a:rPr b="1" lang="en-GB"/>
              <a:t>look at events</a:t>
            </a:r>
            <a:r>
              <a:rPr lang="en-GB"/>
              <a:t> </a:t>
            </a:r>
            <a:r>
              <a:rPr b="1" lang="en-GB"/>
              <a:t>that your read model uses</a:t>
            </a:r>
          </a:p>
          <a:p>
            <a:pPr indent="-228600" lvl="0" marL="457200" rtl="0">
              <a:spcBef>
                <a:spcPts val="0"/>
              </a:spcBef>
              <a:buChar char="-"/>
            </a:pPr>
            <a:r>
              <a:rPr lang="en-GB"/>
              <a:t>It’s easier to differentiate between a bad calculation, and bad data entry, because you can see both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lnSpc>
                <a:spcPct val="115000"/>
              </a:lnSpc>
              <a:spcBef>
                <a:spcPts val="0"/>
              </a:spcBef>
              <a:spcAft>
                <a:spcPts val="1600"/>
              </a:spcAft>
              <a:buChar char="-"/>
            </a:pPr>
            <a:r>
              <a:rPr b="1" lang="en-GB"/>
              <a:t>This isn’t an app to track your score through a game</a:t>
            </a:r>
          </a:p>
          <a:p>
            <a:pPr indent="-228600" lvl="0" marL="457200" rtl="0">
              <a:lnSpc>
                <a:spcPct val="115000"/>
              </a:lnSpc>
              <a:spcBef>
                <a:spcPts val="0"/>
              </a:spcBef>
              <a:spcAft>
                <a:spcPts val="1600"/>
              </a:spcAft>
              <a:buChar char="-"/>
            </a:pPr>
            <a:r>
              <a:rPr lang="en-GB"/>
              <a:t>This tracks the tournament results as games are completed</a:t>
            </a:r>
          </a:p>
          <a:p>
            <a:pPr indent="-228600" lvl="0" marL="457200" rtl="0">
              <a:lnSpc>
                <a:spcPct val="115000"/>
              </a:lnSpc>
              <a:spcBef>
                <a:spcPts val="0"/>
              </a:spcBef>
              <a:spcAft>
                <a:spcPts val="1600"/>
              </a:spcAft>
              <a:buChar char="-"/>
            </a:pPr>
            <a:r>
              <a:rPr lang="en-GB"/>
              <a:t>In the past nightly PDFs...nobody could follow the tournament results game by game</a:t>
            </a:r>
          </a:p>
          <a:p>
            <a:pPr indent="-228600" lvl="0" marL="457200" rtl="0">
              <a:lnSpc>
                <a:spcPct val="115000"/>
              </a:lnSpc>
              <a:spcBef>
                <a:spcPts val="0"/>
              </a:spcBef>
              <a:spcAft>
                <a:spcPts val="1600"/>
              </a:spcAft>
              <a:buChar char="-"/>
            </a:pPr>
            <a:r>
              <a:rPr lang="en-GB"/>
              <a:t>Wanted friends/family of competitors to be able to track how they were doing throughout the tournament</a:t>
            </a:r>
          </a:p>
          <a:p>
            <a:pPr indent="-228600" lvl="0" marL="457200" rtl="0">
              <a:lnSpc>
                <a:spcPct val="115000"/>
              </a:lnSpc>
              <a:spcBef>
                <a:spcPts val="0"/>
              </a:spcBef>
              <a:spcAft>
                <a:spcPts val="1600"/>
              </a:spcAft>
              <a:buChar char="-"/>
            </a:pPr>
            <a:r>
              <a:rPr lang="en-GB"/>
              <a:t>I did this because *I* wanted something better than what we had in the past, </a:t>
            </a:r>
            <a:r>
              <a:rPr b="1" lang="en-GB"/>
              <a:t>MB was hosting</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3" name="Shape 763"/>
        <p:cNvGrpSpPr/>
        <p:nvPr/>
      </p:nvGrpSpPr>
      <p:grpSpPr>
        <a:xfrm>
          <a:off x="0" y="0"/>
          <a:ext cx="0" cy="0"/>
          <a:chOff x="0" y="0"/>
          <a:chExt cx="0" cy="0"/>
        </a:xfrm>
      </p:grpSpPr>
      <p:sp>
        <p:nvSpPr>
          <p:cNvPr id="764" name="Shape 7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65" name="Shape 7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8" name="Shape 768"/>
        <p:cNvGrpSpPr/>
        <p:nvPr/>
      </p:nvGrpSpPr>
      <p:grpSpPr>
        <a:xfrm>
          <a:off x="0" y="0"/>
          <a:ext cx="0" cy="0"/>
          <a:chOff x="0" y="0"/>
          <a:chExt cx="0" cy="0"/>
        </a:xfrm>
      </p:grpSpPr>
      <p:sp>
        <p:nvSpPr>
          <p:cNvPr id="769" name="Shape 7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70" name="Shape 7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GB"/>
              <a:t>You didn’t talk about Eventual Consistency or Scaling</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76" name="Shape 7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0" name="Shape 780"/>
        <p:cNvGrpSpPr/>
        <p:nvPr/>
      </p:nvGrpSpPr>
      <p:grpSpPr>
        <a:xfrm>
          <a:off x="0" y="0"/>
          <a:ext cx="0" cy="0"/>
          <a:chOff x="0" y="0"/>
          <a:chExt cx="0" cy="0"/>
        </a:xfrm>
      </p:grpSpPr>
      <p:sp>
        <p:nvSpPr>
          <p:cNvPr id="781" name="Shape 78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82" name="Shape 78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GB"/>
              <a:t>UI - the Angular mix with MVC is horrible</a:t>
            </a:r>
          </a:p>
          <a:p>
            <a:pPr indent="-228600" lvl="0" marL="457200" rtl="0">
              <a:spcBef>
                <a:spcPts val="0"/>
              </a:spcBef>
              <a:buChar char="-"/>
            </a:pPr>
            <a:r>
              <a:rPr lang="en-GB"/>
              <a:t>Very little validation in Aggregates, so I’m actually rarely populating them...this is why CRUD isn’t really ideal for CQRS</a:t>
            </a:r>
          </a:p>
          <a:p>
            <a:pPr indent="-228600" lvl="0" marL="457200" rtl="0">
              <a:spcBef>
                <a:spcPts val="0"/>
              </a:spcBef>
              <a:buChar char="-"/>
            </a:pPr>
            <a:r>
              <a:rPr lang="en-GB"/>
              <a:t>CommandQueries model...I need to remove that out somehow</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GB"/>
              <a:t>Not using async or eventual consistency yet</a:t>
            </a:r>
          </a:p>
          <a:p>
            <a:pPr indent="-228600" lvl="0" marL="457200" rtl="0">
              <a:spcBef>
                <a:spcPts val="0"/>
              </a:spcBef>
              <a:buChar char="-"/>
            </a:pPr>
            <a:r>
              <a:rPr b="1" lang="en-GB"/>
              <a:t>I’ve been able to change the read model storage 3 times already (some doc storage that was awful -&gt; azure tables -&gt; azure blobs</a:t>
            </a:r>
          </a:p>
          <a:p>
            <a:pPr indent="-228600" lvl="0" marL="457200">
              <a:spcBef>
                <a:spcPts val="0"/>
              </a:spcBef>
              <a:buChar char="-"/>
            </a:pPr>
            <a:r>
              <a:rPr lang="en-GB"/>
              <a:t>Using ES...users are across Canada...support is easy when I don’t need to ask “what did you do” and can just look at the events for most issues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4" name="Shape 794"/>
        <p:cNvGrpSpPr/>
        <p:nvPr/>
      </p:nvGrpSpPr>
      <p:grpSpPr>
        <a:xfrm>
          <a:off x="0" y="0"/>
          <a:ext cx="0" cy="0"/>
          <a:chOff x="0" y="0"/>
          <a:chExt cx="0" cy="0"/>
        </a:xfrm>
      </p:grpSpPr>
      <p:sp>
        <p:nvSpPr>
          <p:cNvPr id="795" name="Shape 7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96" name="Shape 79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GB"/>
              <a:t>Snapshots (little need to replay past years) … speed up that 17s regeneration time…</a:t>
            </a:r>
          </a:p>
          <a:p>
            <a:pPr indent="-228600" lvl="0" marL="457200" rtl="0">
              <a:spcBef>
                <a:spcPts val="0"/>
              </a:spcBef>
              <a:buChar char="-"/>
            </a:pPr>
            <a:r>
              <a:rPr lang="en-GB"/>
              <a:t>Azure Service Bus</a:t>
            </a:r>
          </a:p>
          <a:p>
            <a:pPr indent="-228600" lvl="0" marL="457200" rtl="0">
              <a:spcBef>
                <a:spcPts val="0"/>
              </a:spcBef>
              <a:buChar char="-"/>
            </a:pPr>
            <a:r>
              <a:rPr lang="en-GB"/>
              <a:t>Microservices for read models (F# ?)</a:t>
            </a:r>
          </a:p>
          <a:p>
            <a:pPr lv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0" name="Shape 800"/>
        <p:cNvGrpSpPr/>
        <p:nvPr/>
      </p:nvGrpSpPr>
      <p:grpSpPr>
        <a:xfrm>
          <a:off x="0" y="0"/>
          <a:ext cx="0" cy="0"/>
          <a:chOff x="0" y="0"/>
          <a:chExt cx="0" cy="0"/>
        </a:xfrm>
      </p:grpSpPr>
      <p:sp>
        <p:nvSpPr>
          <p:cNvPr id="801" name="Shape 801"/>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Clr>
                <a:schemeClr val="dk1"/>
              </a:buClr>
              <a:buSzPct val="100000"/>
              <a:buFont typeface="Arial"/>
              <a:buNone/>
            </a:pPr>
            <a:r>
              <a:rPr lang="en-GB" sz="1100">
                <a:solidFill>
                  <a:schemeClr val="dk1"/>
                </a:solidFill>
              </a:rPr>
              <a:t>More Info From: Greg Young / Udi Duhan</a:t>
            </a:r>
          </a:p>
        </p:txBody>
      </p:sp>
      <p:sp>
        <p:nvSpPr>
          <p:cNvPr id="802" name="Shape 80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This is about managing the entire tournament, from including preparation, through to the final banquet</a:t>
            </a:r>
          </a:p>
          <a:p>
            <a:pPr lvl="0" rtl="0">
              <a:spcBef>
                <a:spcPts val="0"/>
              </a:spcBef>
              <a:buNone/>
            </a:pPr>
            <a:r>
              <a:rPr lang="en-GB"/>
              <a:t>About 13,000 writes of data into the system.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Looking at a single match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6.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6.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8.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2"/>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rIns="91425" tIns="91425"/>
          <a:lstStyle>
            <a:lvl1pPr lvl="0" algn="ctr">
              <a:spcBef>
                <a:spcPts val="0"/>
              </a:spcBef>
              <a:buClr>
                <a:srgbClr val="DC1E34"/>
              </a:buClr>
              <a:buSzPct val="100000"/>
              <a:defRPr sz="8000">
                <a:solidFill>
                  <a:srgbClr val="DC1E34"/>
                </a:solidFill>
              </a:defRPr>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rIns="91425" tIns="91425"/>
          <a:lstStyle>
            <a:lvl1pPr lvl="0" algn="ctr">
              <a:lnSpc>
                <a:spcPct val="100000"/>
              </a:lnSpc>
              <a:spcBef>
                <a:spcPts val="0"/>
              </a:spcBef>
              <a:spcAft>
                <a:spcPts val="0"/>
              </a:spcAft>
              <a:buClr>
                <a:srgbClr val="F3F3F3"/>
              </a:buClr>
              <a:buSzPct val="100000"/>
              <a:buNone/>
              <a:defRPr b="1" sz="2100">
                <a:solidFill>
                  <a:srgbClr val="F3F3F3"/>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5" name="Shape 45"/>
        <p:cNvGrpSpPr/>
        <p:nvPr/>
      </p:nvGrpSpPr>
      <p:grpSpPr>
        <a:xfrm>
          <a:off x="0" y="0"/>
          <a:ext cx="0" cy="0"/>
          <a:chOff x="0" y="0"/>
          <a:chExt cx="0" cy="0"/>
        </a:xfrm>
      </p:grpSpPr>
      <p:sp>
        <p:nvSpPr>
          <p:cNvPr id="46" name="Shape 46"/>
          <p:cNvSpPr txBox="1"/>
          <p:nvPr>
            <p:ph type="title"/>
          </p:nvPr>
        </p:nvSpPr>
        <p:spPr>
          <a:xfrm>
            <a:off x="311700" y="1240275"/>
            <a:ext cx="8520600" cy="19818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47" name="Shape 47"/>
          <p:cNvSpPr txBox="1"/>
          <p:nvPr>
            <p:ph idx="1" type="body"/>
          </p:nvPr>
        </p:nvSpPr>
        <p:spPr>
          <a:xfrm>
            <a:off x="311700" y="3304625"/>
            <a:ext cx="8520600" cy="1300800"/>
          </a:xfrm>
          <a:prstGeom prst="rect">
            <a:avLst/>
          </a:prstGeom>
        </p:spPr>
        <p:txBody>
          <a:bodyPr anchorCtr="0" anchor="t" bIns="91425" lIns="91425" rIns="91425" tIns="91425"/>
          <a:lstStyle>
            <a:lvl1pPr lvl="0" algn="ctr">
              <a:spcBef>
                <a:spcPts val="0"/>
              </a:spcBef>
              <a:buClr>
                <a:schemeClr val="accent1"/>
              </a:buClr>
              <a:defRPr>
                <a:solidFill>
                  <a:schemeClr val="accent1"/>
                </a:solidFill>
                <a:highlight>
                  <a:srgbClr val="DC1E34"/>
                </a:highlight>
              </a:defRPr>
            </a:lvl1pPr>
            <a:lvl2pPr lvl="1" algn="ctr">
              <a:spcBef>
                <a:spcPts val="0"/>
              </a:spcBef>
              <a:buClr>
                <a:schemeClr val="accent1"/>
              </a:buClr>
              <a:defRPr>
                <a:solidFill>
                  <a:schemeClr val="accent1"/>
                </a:solidFill>
                <a:highlight>
                  <a:srgbClr val="DC1E34"/>
                </a:highlight>
              </a:defRPr>
            </a:lvl2pPr>
            <a:lvl3pPr lvl="2" algn="ctr">
              <a:spcBef>
                <a:spcPts val="0"/>
              </a:spcBef>
              <a:buClr>
                <a:schemeClr val="accent1"/>
              </a:buClr>
              <a:defRPr>
                <a:solidFill>
                  <a:schemeClr val="accent1"/>
                </a:solidFill>
                <a:highlight>
                  <a:srgbClr val="DC1E34"/>
                </a:highlight>
              </a:defRPr>
            </a:lvl3pPr>
            <a:lvl4pPr lvl="3" algn="ctr">
              <a:spcBef>
                <a:spcPts val="0"/>
              </a:spcBef>
              <a:buClr>
                <a:schemeClr val="accent1"/>
              </a:buClr>
              <a:defRPr>
                <a:solidFill>
                  <a:schemeClr val="accent1"/>
                </a:solidFill>
                <a:highlight>
                  <a:srgbClr val="DC1E34"/>
                </a:highlight>
              </a:defRPr>
            </a:lvl4pPr>
            <a:lvl5pPr lvl="4" algn="ctr">
              <a:spcBef>
                <a:spcPts val="0"/>
              </a:spcBef>
              <a:buClr>
                <a:schemeClr val="accent1"/>
              </a:buClr>
              <a:defRPr>
                <a:solidFill>
                  <a:schemeClr val="accent1"/>
                </a:solidFill>
                <a:highlight>
                  <a:srgbClr val="DC1E34"/>
                </a:highlight>
              </a:defRPr>
            </a:lvl5pPr>
            <a:lvl6pPr lvl="5" algn="ctr">
              <a:spcBef>
                <a:spcPts val="0"/>
              </a:spcBef>
              <a:buClr>
                <a:schemeClr val="accent1"/>
              </a:buClr>
              <a:defRPr>
                <a:solidFill>
                  <a:schemeClr val="accent1"/>
                </a:solidFill>
                <a:highlight>
                  <a:srgbClr val="DC1E34"/>
                </a:highlight>
              </a:defRPr>
            </a:lvl6pPr>
            <a:lvl7pPr lvl="6" algn="ctr">
              <a:spcBef>
                <a:spcPts val="0"/>
              </a:spcBef>
              <a:buClr>
                <a:schemeClr val="accent1"/>
              </a:buClr>
              <a:defRPr>
                <a:solidFill>
                  <a:schemeClr val="accent1"/>
                </a:solidFill>
                <a:highlight>
                  <a:srgbClr val="DC1E34"/>
                </a:highlight>
              </a:defRPr>
            </a:lvl7pPr>
            <a:lvl8pPr lvl="7" algn="ctr">
              <a:spcBef>
                <a:spcPts val="0"/>
              </a:spcBef>
              <a:buClr>
                <a:schemeClr val="accent1"/>
              </a:buClr>
              <a:defRPr>
                <a:solidFill>
                  <a:schemeClr val="accent1"/>
                </a:solidFill>
                <a:highlight>
                  <a:srgbClr val="DC1E34"/>
                </a:highlight>
              </a:defRPr>
            </a:lvl8pPr>
            <a:lvl9pPr lvl="8" algn="ctr">
              <a:spcBef>
                <a:spcPts val="0"/>
              </a:spcBef>
              <a:buClr>
                <a:schemeClr val="accent1"/>
              </a:buClr>
              <a:defRPr>
                <a:solidFill>
                  <a:schemeClr val="accent1"/>
                </a:solidFill>
                <a:highlight>
                  <a:srgbClr val="DC1E34"/>
                </a:highlight>
              </a:defRPr>
            </a:lvl9pPr>
          </a:lstStyle>
          <a:p/>
        </p:txBody>
      </p:sp>
      <p:sp>
        <p:nvSpPr>
          <p:cNvPr id="48" name="Shape 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9" name="Shape 49"/>
        <p:cNvGrpSpPr/>
        <p:nvPr/>
      </p:nvGrpSpPr>
      <p:grpSpPr>
        <a:xfrm>
          <a:off x="0" y="0"/>
          <a:ext cx="0" cy="0"/>
          <a:chOff x="0" y="0"/>
          <a:chExt cx="0" cy="0"/>
        </a:xfrm>
      </p:grpSpPr>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rotWithShape="1">
          <a:blip r:embed="rId2">
            <a:alphaModFix/>
          </a:blip>
          <a:stretch>
            <a:fillRect b="0" l="0" r="0" t="0"/>
          </a:stretch>
        </a:blipFill>
      </p:bgPr>
    </p:bg>
    <p:spTree>
      <p:nvGrpSpPr>
        <p:cNvPr id="57" name="Shape 57"/>
        <p:cNvGrpSpPr/>
        <p:nvPr/>
      </p:nvGrpSpPr>
      <p:grpSpPr>
        <a:xfrm>
          <a:off x="0" y="0"/>
          <a:ext cx="0" cy="0"/>
          <a:chOff x="0" y="0"/>
          <a:chExt cx="0" cy="0"/>
        </a:xfrm>
      </p:grpSpPr>
      <p:sp>
        <p:nvSpPr>
          <p:cNvPr id="58" name="Shape 58"/>
          <p:cNvSpPr txBox="1"/>
          <p:nvPr>
            <p:ph type="ctrTitle"/>
          </p:nvPr>
        </p:nvSpPr>
        <p:spPr>
          <a:xfrm>
            <a:off x="5478447" y="3331074"/>
            <a:ext cx="3422700" cy="725700"/>
          </a:xfrm>
          <a:prstGeom prst="rect">
            <a:avLst/>
          </a:prstGeom>
          <a:noFill/>
          <a:ln>
            <a:noFill/>
          </a:ln>
        </p:spPr>
        <p:txBody>
          <a:bodyPr anchorCtr="0" anchor="b" bIns="68575" lIns="68575" rIns="68575" tIns="68575"/>
          <a:lstStyle>
            <a:lvl1pPr indent="0" lvl="0" marL="0" marR="0" rtl="0" algn="l">
              <a:lnSpc>
                <a:spcPct val="90000"/>
              </a:lnSpc>
              <a:spcBef>
                <a:spcPts val="0"/>
              </a:spcBef>
              <a:buClr>
                <a:srgbClr val="AEABAB"/>
              </a:buClr>
              <a:buFont typeface="Verdana"/>
              <a:buNone/>
              <a:defRPr b="1" i="0" sz="2700" u="none" cap="none" strike="noStrike">
                <a:solidFill>
                  <a:srgbClr val="AEABAB"/>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59" name="Shape 59"/>
          <p:cNvSpPr txBox="1"/>
          <p:nvPr>
            <p:ph idx="1" type="subTitle"/>
          </p:nvPr>
        </p:nvSpPr>
        <p:spPr>
          <a:xfrm>
            <a:off x="5478447" y="4038624"/>
            <a:ext cx="3422700" cy="3099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0" i="0" sz="1500" u="none" cap="none" strike="noStrike">
                <a:solidFill>
                  <a:schemeClr val="lt1"/>
                </a:solidFill>
                <a:latin typeface="Verdana"/>
                <a:ea typeface="Verdana"/>
                <a:cs typeface="Verdana"/>
                <a:sym typeface="Verdana"/>
              </a:defRPr>
            </a:lvl1pPr>
            <a:lvl2pPr indent="0" lvl="1" marL="342900" marR="0" rtl="0" algn="ctr">
              <a:lnSpc>
                <a:spcPct val="90000"/>
              </a:lnSpc>
              <a:spcBef>
                <a:spcPts val="400"/>
              </a:spcBef>
              <a:buClr>
                <a:srgbClr val="DC3220"/>
              </a:buClr>
              <a:buFont typeface="Verdana"/>
              <a:buNone/>
              <a:defRPr b="0" i="0" sz="1500" u="none" cap="none" strike="noStrike">
                <a:solidFill>
                  <a:srgbClr val="595959"/>
                </a:solidFill>
                <a:latin typeface="Verdana"/>
                <a:ea typeface="Verdana"/>
                <a:cs typeface="Verdana"/>
                <a:sym typeface="Verdana"/>
              </a:defRPr>
            </a:lvl2pPr>
            <a:lvl3pPr indent="0" lvl="2" marL="685800" marR="0" rtl="0" algn="ctr">
              <a:lnSpc>
                <a:spcPct val="90000"/>
              </a:lnSpc>
              <a:spcBef>
                <a:spcPts val="400"/>
              </a:spcBef>
              <a:buClr>
                <a:srgbClr val="DC3220"/>
              </a:buClr>
              <a:buFont typeface="Verdana"/>
              <a:buNone/>
              <a:defRPr b="0" i="0" sz="1400" u="none" cap="none" strike="noStrike">
                <a:solidFill>
                  <a:srgbClr val="595959"/>
                </a:solidFill>
                <a:latin typeface="Verdana"/>
                <a:ea typeface="Verdana"/>
                <a:cs typeface="Verdana"/>
                <a:sym typeface="Verdana"/>
              </a:defRPr>
            </a:lvl3pPr>
            <a:lvl4pPr indent="0" lvl="3" marL="1028700" marR="0" rtl="0" algn="ctr">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0" lvl="4" marL="1371600" marR="0" rtl="0" algn="ctr">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5pPr>
            <a:lvl6pPr indent="0" lvl="5" marL="1714500" marR="0" rtl="0" algn="ctr">
              <a:lnSpc>
                <a:spcPct val="90000"/>
              </a:lnSpc>
              <a:spcBef>
                <a:spcPts val="400"/>
              </a:spcBef>
              <a:buClr>
                <a:schemeClr val="dk1"/>
              </a:buClr>
              <a:buFont typeface="Arial"/>
              <a:buNone/>
              <a:defRPr b="0" i="0" sz="1200" u="none" cap="none" strike="noStrike">
                <a:solidFill>
                  <a:schemeClr val="dk1"/>
                </a:solidFill>
                <a:latin typeface="Verdana"/>
                <a:ea typeface="Verdana"/>
                <a:cs typeface="Verdana"/>
                <a:sym typeface="Verdana"/>
              </a:defRPr>
            </a:lvl6pPr>
            <a:lvl7pPr indent="0" lvl="6" marL="2057400" marR="0" rtl="0" algn="ctr">
              <a:lnSpc>
                <a:spcPct val="90000"/>
              </a:lnSpc>
              <a:spcBef>
                <a:spcPts val="400"/>
              </a:spcBef>
              <a:buClr>
                <a:schemeClr val="dk1"/>
              </a:buClr>
              <a:buFont typeface="Arial"/>
              <a:buNone/>
              <a:defRPr b="0" i="0" sz="1200" u="none" cap="none" strike="noStrike">
                <a:solidFill>
                  <a:schemeClr val="dk1"/>
                </a:solidFill>
                <a:latin typeface="Verdana"/>
                <a:ea typeface="Verdana"/>
                <a:cs typeface="Verdana"/>
                <a:sym typeface="Verdana"/>
              </a:defRPr>
            </a:lvl7pPr>
            <a:lvl8pPr indent="0" lvl="7" marL="2400300" marR="0" rtl="0" algn="ctr">
              <a:lnSpc>
                <a:spcPct val="90000"/>
              </a:lnSpc>
              <a:spcBef>
                <a:spcPts val="400"/>
              </a:spcBef>
              <a:buClr>
                <a:schemeClr val="dk1"/>
              </a:buClr>
              <a:buFont typeface="Arial"/>
              <a:buNone/>
              <a:defRPr b="0" i="0" sz="1200" u="none" cap="none" strike="noStrike">
                <a:solidFill>
                  <a:schemeClr val="dk1"/>
                </a:solidFill>
                <a:latin typeface="Verdana"/>
                <a:ea typeface="Verdana"/>
                <a:cs typeface="Verdana"/>
                <a:sym typeface="Verdana"/>
              </a:defRPr>
            </a:lvl8pPr>
            <a:lvl9pPr indent="0" lvl="8" marL="2743200" marR="0" rtl="0" algn="ctr">
              <a:lnSpc>
                <a:spcPct val="90000"/>
              </a:lnSpc>
              <a:spcBef>
                <a:spcPts val="400"/>
              </a:spcBef>
              <a:buClr>
                <a:schemeClr val="dk1"/>
              </a:buClr>
              <a:buFont typeface="Arial"/>
              <a:buNone/>
              <a:defRPr b="0" i="0" sz="1200" u="none" cap="none" strike="noStrike">
                <a:solidFill>
                  <a:schemeClr val="dk1"/>
                </a:solidFill>
                <a:latin typeface="Verdana"/>
                <a:ea typeface="Verdana"/>
                <a:cs typeface="Verdana"/>
                <a:sym typeface="Verdana"/>
              </a:defRPr>
            </a:lvl9pPr>
          </a:lstStyle>
          <a:p/>
        </p:txBody>
      </p:sp>
      <p:pic>
        <p:nvPicPr>
          <p:cNvPr id="60" name="Shape 60"/>
          <p:cNvPicPr preferRelativeResize="0"/>
          <p:nvPr/>
        </p:nvPicPr>
        <p:blipFill rotWithShape="1">
          <a:blip r:embed="rId3">
            <a:alphaModFix/>
          </a:blip>
          <a:srcRect b="0" l="0" r="0" t="0"/>
          <a:stretch/>
        </p:blipFill>
        <p:spPr>
          <a:xfrm>
            <a:off x="6680872" y="463415"/>
            <a:ext cx="1966500" cy="141000"/>
          </a:xfrm>
          <a:prstGeom prst="rect">
            <a:avLst/>
          </a:prstGeom>
          <a:noFill/>
          <a:ln>
            <a:noFill/>
          </a:ln>
        </p:spPr>
      </p:pic>
      <p:pic>
        <p:nvPicPr>
          <p:cNvPr id="61" name="Shape 61"/>
          <p:cNvPicPr preferRelativeResize="0"/>
          <p:nvPr/>
        </p:nvPicPr>
        <p:blipFill rotWithShape="1">
          <a:blip r:embed="rId4">
            <a:alphaModFix/>
          </a:blip>
          <a:srcRect b="0" l="0" r="0" t="0"/>
          <a:stretch/>
        </p:blipFill>
        <p:spPr>
          <a:xfrm>
            <a:off x="670778" y="2970887"/>
            <a:ext cx="4240200" cy="12591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2">
    <p:bg>
      <p:bgPr>
        <a:blipFill rotWithShape="1">
          <a:blip r:embed="rId2">
            <a:alphaModFix/>
          </a:blip>
          <a:stretch>
            <a:fillRect b="0" l="0" r="0" t="0"/>
          </a:stretch>
        </a:blipFill>
      </p:bgPr>
    </p:bg>
    <p:spTree>
      <p:nvGrpSpPr>
        <p:cNvPr id="62" name="Shape 62"/>
        <p:cNvGrpSpPr/>
        <p:nvPr/>
      </p:nvGrpSpPr>
      <p:grpSpPr>
        <a:xfrm>
          <a:off x="0" y="0"/>
          <a:ext cx="0" cy="0"/>
          <a:chOff x="0" y="0"/>
          <a:chExt cx="0" cy="0"/>
        </a:xfrm>
      </p:grpSpPr>
      <p:sp>
        <p:nvSpPr>
          <p:cNvPr id="63" name="Shape 63"/>
          <p:cNvSpPr txBox="1"/>
          <p:nvPr>
            <p:ph idx="1" type="body"/>
          </p:nvPr>
        </p:nvSpPr>
        <p:spPr>
          <a:xfrm>
            <a:off x="3771091" y="4087279"/>
            <a:ext cx="2519400" cy="966900"/>
          </a:xfrm>
          <a:prstGeom prst="rect">
            <a:avLst/>
          </a:prstGeom>
          <a:noFill/>
          <a:ln>
            <a:noFill/>
          </a:ln>
        </p:spPr>
        <p:txBody>
          <a:bodyPr anchorCtr="0" anchor="ctr" bIns="68575" lIns="68575" rIns="68575" tIns="68575"/>
          <a:lstStyle>
            <a:lvl1pPr indent="0" lvl="0" marL="0" marR="0" rtl="0" algn="ctr">
              <a:lnSpc>
                <a:spcPct val="90000"/>
              </a:lnSpc>
              <a:spcBef>
                <a:spcPts val="800"/>
              </a:spcBef>
              <a:buClr>
                <a:srgbClr val="DC3220"/>
              </a:buClr>
              <a:buFont typeface="Verdana"/>
              <a:buNone/>
              <a:defRPr b="0" i="0" sz="15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pic>
        <p:nvPicPr>
          <p:cNvPr id="64" name="Shape 64"/>
          <p:cNvPicPr preferRelativeResize="0"/>
          <p:nvPr/>
        </p:nvPicPr>
        <p:blipFill rotWithShape="1">
          <a:blip r:embed="rId3">
            <a:alphaModFix/>
          </a:blip>
          <a:srcRect b="0" l="0" r="0" t="0"/>
          <a:stretch/>
        </p:blipFill>
        <p:spPr>
          <a:xfrm>
            <a:off x="6680872" y="463415"/>
            <a:ext cx="1966500" cy="141000"/>
          </a:xfrm>
          <a:prstGeom prst="rect">
            <a:avLst/>
          </a:prstGeom>
          <a:noFill/>
          <a:ln>
            <a:noFill/>
          </a:ln>
        </p:spPr>
      </p:pic>
      <p:sp>
        <p:nvSpPr>
          <p:cNvPr id="65" name="Shape 65"/>
          <p:cNvSpPr txBox="1"/>
          <p:nvPr>
            <p:ph type="ctrTitle"/>
          </p:nvPr>
        </p:nvSpPr>
        <p:spPr>
          <a:xfrm>
            <a:off x="3771091" y="1741933"/>
            <a:ext cx="3929700" cy="725700"/>
          </a:xfrm>
          <a:prstGeom prst="rect">
            <a:avLst/>
          </a:prstGeom>
          <a:noFill/>
          <a:ln>
            <a:noFill/>
          </a:ln>
        </p:spPr>
        <p:txBody>
          <a:bodyPr anchorCtr="0" anchor="b" bIns="68575" lIns="68575" rIns="68575" tIns="68575"/>
          <a:lstStyle>
            <a:lvl1pPr indent="0" lvl="0" marL="0" marR="0" rtl="0" algn="l">
              <a:lnSpc>
                <a:spcPct val="90000"/>
              </a:lnSpc>
              <a:spcBef>
                <a:spcPts val="0"/>
              </a:spcBef>
              <a:buClr>
                <a:srgbClr val="AEABAB"/>
              </a:buClr>
              <a:buFont typeface="Verdana"/>
              <a:buNone/>
              <a:defRPr b="1" i="0" sz="2700" u="none" cap="none" strike="noStrike">
                <a:solidFill>
                  <a:srgbClr val="AEABAB"/>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66" name="Shape 66"/>
          <p:cNvSpPr txBox="1"/>
          <p:nvPr>
            <p:ph idx="2" type="subTitle"/>
          </p:nvPr>
        </p:nvSpPr>
        <p:spPr>
          <a:xfrm>
            <a:off x="3771091" y="2449483"/>
            <a:ext cx="3929700" cy="3099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0" i="0" sz="1800" u="none" cap="none" strike="noStrike">
                <a:solidFill>
                  <a:schemeClr val="lt1"/>
                </a:solidFill>
                <a:latin typeface="Verdana"/>
                <a:ea typeface="Verdana"/>
                <a:cs typeface="Verdana"/>
                <a:sym typeface="Verdana"/>
              </a:defRPr>
            </a:lvl1pPr>
            <a:lvl2pPr indent="0" lvl="1" marL="342900" marR="0" rtl="0" algn="ctr">
              <a:lnSpc>
                <a:spcPct val="90000"/>
              </a:lnSpc>
              <a:spcBef>
                <a:spcPts val="400"/>
              </a:spcBef>
              <a:buClr>
                <a:srgbClr val="DC3220"/>
              </a:buClr>
              <a:buFont typeface="Verdana"/>
              <a:buNone/>
              <a:defRPr b="0" i="0" sz="1500" u="none" cap="none" strike="noStrike">
                <a:solidFill>
                  <a:srgbClr val="595959"/>
                </a:solidFill>
                <a:latin typeface="Verdana"/>
                <a:ea typeface="Verdana"/>
                <a:cs typeface="Verdana"/>
                <a:sym typeface="Verdana"/>
              </a:defRPr>
            </a:lvl2pPr>
            <a:lvl3pPr indent="0" lvl="2" marL="685800" marR="0" rtl="0" algn="ctr">
              <a:lnSpc>
                <a:spcPct val="90000"/>
              </a:lnSpc>
              <a:spcBef>
                <a:spcPts val="400"/>
              </a:spcBef>
              <a:buClr>
                <a:srgbClr val="DC3220"/>
              </a:buClr>
              <a:buFont typeface="Verdana"/>
              <a:buNone/>
              <a:defRPr b="0" i="0" sz="1400" u="none" cap="none" strike="noStrike">
                <a:solidFill>
                  <a:srgbClr val="595959"/>
                </a:solidFill>
                <a:latin typeface="Verdana"/>
                <a:ea typeface="Verdana"/>
                <a:cs typeface="Verdana"/>
                <a:sym typeface="Verdana"/>
              </a:defRPr>
            </a:lvl3pPr>
            <a:lvl4pPr indent="0" lvl="3" marL="1028700" marR="0" rtl="0" algn="ctr">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0" lvl="4" marL="1371600" marR="0" rtl="0" algn="ctr">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5pPr>
            <a:lvl6pPr indent="0" lvl="5" marL="1714500" marR="0" rtl="0" algn="ctr">
              <a:lnSpc>
                <a:spcPct val="90000"/>
              </a:lnSpc>
              <a:spcBef>
                <a:spcPts val="400"/>
              </a:spcBef>
              <a:buClr>
                <a:schemeClr val="dk1"/>
              </a:buClr>
              <a:buFont typeface="Arial"/>
              <a:buNone/>
              <a:defRPr b="0" i="0" sz="1200" u="none" cap="none" strike="noStrike">
                <a:solidFill>
                  <a:schemeClr val="dk1"/>
                </a:solidFill>
                <a:latin typeface="Verdana"/>
                <a:ea typeface="Verdana"/>
                <a:cs typeface="Verdana"/>
                <a:sym typeface="Verdana"/>
              </a:defRPr>
            </a:lvl6pPr>
            <a:lvl7pPr indent="0" lvl="6" marL="2057400" marR="0" rtl="0" algn="ctr">
              <a:lnSpc>
                <a:spcPct val="90000"/>
              </a:lnSpc>
              <a:spcBef>
                <a:spcPts val="400"/>
              </a:spcBef>
              <a:buClr>
                <a:schemeClr val="dk1"/>
              </a:buClr>
              <a:buFont typeface="Arial"/>
              <a:buNone/>
              <a:defRPr b="0" i="0" sz="1200" u="none" cap="none" strike="noStrike">
                <a:solidFill>
                  <a:schemeClr val="dk1"/>
                </a:solidFill>
                <a:latin typeface="Verdana"/>
                <a:ea typeface="Verdana"/>
                <a:cs typeface="Verdana"/>
                <a:sym typeface="Verdana"/>
              </a:defRPr>
            </a:lvl7pPr>
            <a:lvl8pPr indent="0" lvl="7" marL="2400300" marR="0" rtl="0" algn="ctr">
              <a:lnSpc>
                <a:spcPct val="90000"/>
              </a:lnSpc>
              <a:spcBef>
                <a:spcPts val="400"/>
              </a:spcBef>
              <a:buClr>
                <a:schemeClr val="dk1"/>
              </a:buClr>
              <a:buFont typeface="Arial"/>
              <a:buNone/>
              <a:defRPr b="0" i="0" sz="1200" u="none" cap="none" strike="noStrike">
                <a:solidFill>
                  <a:schemeClr val="dk1"/>
                </a:solidFill>
                <a:latin typeface="Verdana"/>
                <a:ea typeface="Verdana"/>
                <a:cs typeface="Verdana"/>
                <a:sym typeface="Verdana"/>
              </a:defRPr>
            </a:lvl8pPr>
            <a:lvl9pPr indent="0" lvl="8" marL="2743200" marR="0" rtl="0" algn="ctr">
              <a:lnSpc>
                <a:spcPct val="90000"/>
              </a:lnSpc>
              <a:spcBef>
                <a:spcPts val="400"/>
              </a:spcBef>
              <a:buClr>
                <a:schemeClr val="dk1"/>
              </a:buClr>
              <a:buFont typeface="Arial"/>
              <a:buNone/>
              <a:defRPr b="0" i="0" sz="1200" u="none" cap="none" strike="noStrike">
                <a:solidFill>
                  <a:schemeClr val="dk1"/>
                </a:solidFill>
                <a:latin typeface="Verdana"/>
                <a:ea typeface="Verdana"/>
                <a:cs typeface="Verdana"/>
                <a:sym typeface="Verdana"/>
              </a:defRPr>
            </a:lvl9pPr>
          </a:lstStyle>
          <a:p/>
        </p:txBody>
      </p:sp>
      <p:pic>
        <p:nvPicPr>
          <p:cNvPr id="67" name="Shape 67"/>
          <p:cNvPicPr preferRelativeResize="0"/>
          <p:nvPr/>
        </p:nvPicPr>
        <p:blipFill rotWithShape="1">
          <a:blip r:embed="rId4">
            <a:alphaModFix/>
          </a:blip>
          <a:srcRect b="0" l="0" r="0" t="0"/>
          <a:stretch/>
        </p:blipFill>
        <p:spPr>
          <a:xfrm>
            <a:off x="670778" y="1432195"/>
            <a:ext cx="2796900" cy="8303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2">
    <p:bg>
      <p:bgPr>
        <a:blipFill rotWithShape="1">
          <a:blip r:embed="rId2">
            <a:alphaModFix/>
          </a:blip>
          <a:stretch>
            <a:fillRect b="0" l="0" r="0" t="0"/>
          </a:stretch>
        </a:blipFill>
      </p:bgPr>
    </p:bg>
    <p:spTree>
      <p:nvGrpSpPr>
        <p:cNvPr id="68" name="Shape 68"/>
        <p:cNvGrpSpPr/>
        <p:nvPr/>
      </p:nvGrpSpPr>
      <p:grpSpPr>
        <a:xfrm>
          <a:off x="0" y="0"/>
          <a:ext cx="0" cy="0"/>
          <a:chOff x="0" y="0"/>
          <a:chExt cx="0" cy="0"/>
        </a:xfrm>
      </p:grpSpPr>
      <p:sp>
        <p:nvSpPr>
          <p:cNvPr id="69" name="Shape 69"/>
          <p:cNvSpPr txBox="1"/>
          <p:nvPr>
            <p:ph type="title"/>
          </p:nvPr>
        </p:nvSpPr>
        <p:spPr>
          <a:xfrm>
            <a:off x="623887" y="2135604"/>
            <a:ext cx="3719400" cy="1563900"/>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lt1"/>
              </a:buClr>
              <a:buFont typeface="Verdana"/>
              <a:buNone/>
              <a:defRPr b="1" i="0" sz="3000" u="none" cap="none" strike="noStrike">
                <a:solidFill>
                  <a:schemeClr val="lt1"/>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70" name="Shape 70"/>
          <p:cNvSpPr txBox="1"/>
          <p:nvPr>
            <p:ph idx="1" type="body"/>
          </p:nvPr>
        </p:nvSpPr>
        <p:spPr>
          <a:xfrm>
            <a:off x="623887" y="3749867"/>
            <a:ext cx="7886700" cy="8577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0" i="0" sz="1800" u="none" cap="none" strike="noStrike">
                <a:solidFill>
                  <a:schemeClr val="lt1"/>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500" u="none" cap="none" strike="noStrike">
                <a:solidFill>
                  <a:srgbClr val="888888"/>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1400" u="none" cap="none" strike="noStrike">
                <a:solidFill>
                  <a:srgbClr val="888888"/>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9pPr>
          </a:lstStyle>
          <a:p/>
        </p:txBody>
      </p:sp>
      <p:pic>
        <p:nvPicPr>
          <p:cNvPr id="71" name="Shape 71"/>
          <p:cNvPicPr preferRelativeResize="0"/>
          <p:nvPr/>
        </p:nvPicPr>
        <p:blipFill rotWithShape="1">
          <a:blip r:embed="rId3">
            <a:alphaModFix/>
          </a:blip>
          <a:srcRect b="0" l="0" r="0" t="0"/>
          <a:stretch/>
        </p:blipFill>
        <p:spPr>
          <a:xfrm>
            <a:off x="6680872" y="463415"/>
            <a:ext cx="1966500" cy="141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lit layout">
    <p:spTree>
      <p:nvGrpSpPr>
        <p:cNvPr id="72" name="Shape 72"/>
        <p:cNvGrpSpPr/>
        <p:nvPr/>
      </p:nvGrpSpPr>
      <p:grpSpPr>
        <a:xfrm>
          <a:off x="0" y="0"/>
          <a:ext cx="0" cy="0"/>
          <a:chOff x="0" y="0"/>
          <a:chExt cx="0" cy="0"/>
        </a:xfrm>
      </p:grpSpPr>
      <p:pic>
        <p:nvPicPr>
          <p:cNvPr id="73" name="Shape 73"/>
          <p:cNvPicPr preferRelativeResize="0"/>
          <p:nvPr/>
        </p:nvPicPr>
        <p:blipFill rotWithShape="1">
          <a:blip r:embed="rId2">
            <a:alphaModFix/>
          </a:blip>
          <a:srcRect b="5796" l="2186" r="3553" t="6245"/>
          <a:stretch/>
        </p:blipFill>
        <p:spPr>
          <a:xfrm>
            <a:off x="0" y="2585216"/>
            <a:ext cx="9144000" cy="2558400"/>
          </a:xfrm>
          <a:prstGeom prst="rect">
            <a:avLst/>
          </a:prstGeom>
          <a:noFill/>
          <a:ln>
            <a:noFill/>
          </a:ln>
        </p:spPr>
      </p:pic>
      <p:sp>
        <p:nvSpPr>
          <p:cNvPr id="74" name="Shape 74"/>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75" name="Shape 75"/>
          <p:cNvSpPr txBox="1"/>
          <p:nvPr>
            <p:ph idx="11" type="ftr"/>
          </p:nvPr>
        </p:nvSpPr>
        <p:spPr>
          <a:xfrm>
            <a:off x="628650" y="4767262"/>
            <a:ext cx="30861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76" name="Shape 76"/>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77" name="Shape 77"/>
          <p:cNvSpPr txBox="1"/>
          <p:nvPr>
            <p:ph idx="1" type="body"/>
          </p:nvPr>
        </p:nvSpPr>
        <p:spPr>
          <a:xfrm>
            <a:off x="1129903" y="3284380"/>
            <a:ext cx="1952700" cy="2457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5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78" name="Shape 78"/>
          <p:cNvSpPr txBox="1"/>
          <p:nvPr>
            <p:ph idx="2" type="body"/>
          </p:nvPr>
        </p:nvSpPr>
        <p:spPr>
          <a:xfrm>
            <a:off x="1129702" y="3543792"/>
            <a:ext cx="1952700" cy="9063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200" u="none" cap="none" strike="noStrike">
                <a:solidFill>
                  <a:srgbClr val="D8D8D8"/>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79" name="Shape 79"/>
          <p:cNvSpPr txBox="1"/>
          <p:nvPr>
            <p:ph idx="3" type="body"/>
          </p:nvPr>
        </p:nvSpPr>
        <p:spPr>
          <a:xfrm>
            <a:off x="3305982" y="3284380"/>
            <a:ext cx="1952700" cy="2457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5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80" name="Shape 80"/>
          <p:cNvSpPr txBox="1"/>
          <p:nvPr>
            <p:ph idx="4" type="body"/>
          </p:nvPr>
        </p:nvSpPr>
        <p:spPr>
          <a:xfrm>
            <a:off x="3305781" y="3543792"/>
            <a:ext cx="1952700" cy="9063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200" u="none" cap="none" strike="noStrike">
                <a:solidFill>
                  <a:srgbClr val="D8D8D8"/>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81" name="Shape 81"/>
          <p:cNvSpPr txBox="1"/>
          <p:nvPr>
            <p:ph idx="5" type="body"/>
          </p:nvPr>
        </p:nvSpPr>
        <p:spPr>
          <a:xfrm>
            <a:off x="5481846" y="3284380"/>
            <a:ext cx="1952700" cy="2457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5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82" name="Shape 82"/>
          <p:cNvSpPr txBox="1"/>
          <p:nvPr>
            <p:ph idx="6" type="body"/>
          </p:nvPr>
        </p:nvSpPr>
        <p:spPr>
          <a:xfrm>
            <a:off x="5481645" y="3543792"/>
            <a:ext cx="1952699" cy="9063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200" u="none" cap="none" strike="noStrike">
                <a:solidFill>
                  <a:srgbClr val="D8D8D8"/>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83" name="Shape 83"/>
          <p:cNvSpPr txBox="1"/>
          <p:nvPr>
            <p:ph idx="7" type="body"/>
          </p:nvPr>
        </p:nvSpPr>
        <p:spPr>
          <a:xfrm>
            <a:off x="851980" y="1176381"/>
            <a:ext cx="6582600" cy="3498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1" i="0" sz="2400" u="none" cap="none" strike="noStrike">
                <a:solidFill>
                  <a:srgbClr val="DE1E37"/>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84" name="Shape 84"/>
          <p:cNvSpPr txBox="1"/>
          <p:nvPr>
            <p:ph idx="8" type="body"/>
          </p:nvPr>
        </p:nvSpPr>
        <p:spPr>
          <a:xfrm>
            <a:off x="851977" y="1616013"/>
            <a:ext cx="6582600" cy="866699"/>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8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cxnSp>
        <p:nvCxnSpPr>
          <p:cNvPr id="85" name="Shape 85"/>
          <p:cNvCxnSpPr/>
          <p:nvPr/>
        </p:nvCxnSpPr>
        <p:spPr>
          <a:xfrm rot="10800000">
            <a:off x="3191368" y="3240884"/>
            <a:ext cx="5400" cy="1246800"/>
          </a:xfrm>
          <a:prstGeom prst="straightConnector1">
            <a:avLst/>
          </a:prstGeom>
          <a:noFill/>
          <a:ln cap="flat" cmpd="sng" w="12700">
            <a:solidFill>
              <a:schemeClr val="lt1"/>
            </a:solidFill>
            <a:prstDash val="solid"/>
            <a:miter/>
            <a:headEnd len="med" w="med" type="none"/>
            <a:tailEnd len="med" w="med" type="none"/>
          </a:ln>
        </p:spPr>
      </p:cxnSp>
      <p:cxnSp>
        <p:nvCxnSpPr>
          <p:cNvPr id="86" name="Shape 86"/>
          <p:cNvCxnSpPr/>
          <p:nvPr/>
        </p:nvCxnSpPr>
        <p:spPr>
          <a:xfrm rot="10800000">
            <a:off x="5367348" y="3240884"/>
            <a:ext cx="5400" cy="1246800"/>
          </a:xfrm>
          <a:prstGeom prst="straightConnector1">
            <a:avLst/>
          </a:prstGeom>
          <a:noFill/>
          <a:ln cap="flat" cmpd="sng" w="12700">
            <a:solidFill>
              <a:schemeClr val="lt1"/>
            </a:solidFill>
            <a:prstDash val="solid"/>
            <a:miter/>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mp; caption - grey">
    <p:bg>
      <p:bgPr>
        <a:blipFill rotWithShape="1">
          <a:blip r:embed="rId2">
            <a:alphaModFix/>
          </a:blip>
          <a:stretch>
            <a:fillRect b="0" l="0" r="0" t="0"/>
          </a:stretch>
        </a:blipFill>
      </p:bgPr>
    </p:bg>
    <p:spTree>
      <p:nvGrpSpPr>
        <p:cNvPr id="87" name="Shape 87"/>
        <p:cNvGrpSpPr/>
        <p:nvPr/>
      </p:nvGrpSpPr>
      <p:grpSpPr>
        <a:xfrm>
          <a:off x="0" y="0"/>
          <a:ext cx="0" cy="0"/>
          <a:chOff x="0" y="0"/>
          <a:chExt cx="0" cy="0"/>
        </a:xfrm>
      </p:grpSpPr>
      <p:pic>
        <p:nvPicPr>
          <p:cNvPr id="88" name="Shape 88"/>
          <p:cNvPicPr preferRelativeResize="0"/>
          <p:nvPr/>
        </p:nvPicPr>
        <p:blipFill rotWithShape="1">
          <a:blip r:embed="rId3">
            <a:alphaModFix/>
          </a:blip>
          <a:srcRect b="0" l="0" r="0" t="0"/>
          <a:stretch/>
        </p:blipFill>
        <p:spPr>
          <a:xfrm>
            <a:off x="6680874" y="463415"/>
            <a:ext cx="1966500" cy="141000"/>
          </a:xfrm>
          <a:prstGeom prst="rect">
            <a:avLst/>
          </a:prstGeom>
          <a:noFill/>
          <a:ln>
            <a:noFill/>
          </a:ln>
        </p:spPr>
      </p:pic>
      <p:pic>
        <p:nvPicPr>
          <p:cNvPr id="89" name="Shape 89"/>
          <p:cNvPicPr preferRelativeResize="0"/>
          <p:nvPr/>
        </p:nvPicPr>
        <p:blipFill rotWithShape="1">
          <a:blip r:embed="rId4">
            <a:alphaModFix/>
          </a:blip>
          <a:srcRect b="0" l="0" r="0" t="0"/>
          <a:stretch/>
        </p:blipFill>
        <p:spPr>
          <a:xfrm>
            <a:off x="466928" y="242016"/>
            <a:ext cx="1210800" cy="359399"/>
          </a:xfrm>
          <a:prstGeom prst="rect">
            <a:avLst/>
          </a:prstGeom>
          <a:noFill/>
          <a:ln>
            <a:noFill/>
          </a:ln>
        </p:spPr>
      </p:pic>
      <p:pic>
        <p:nvPicPr>
          <p:cNvPr id="90" name="Shape 90"/>
          <p:cNvPicPr preferRelativeResize="0"/>
          <p:nvPr/>
        </p:nvPicPr>
        <p:blipFill rotWithShape="1">
          <a:blip r:embed="rId5">
            <a:alphaModFix/>
          </a:blip>
          <a:srcRect b="0" l="0" r="0" t="0"/>
          <a:stretch/>
        </p:blipFill>
        <p:spPr>
          <a:xfrm>
            <a:off x="6680872" y="463415"/>
            <a:ext cx="1966500" cy="141000"/>
          </a:xfrm>
          <a:prstGeom prst="rect">
            <a:avLst/>
          </a:prstGeom>
          <a:noFill/>
          <a:ln>
            <a:noFill/>
          </a:ln>
        </p:spPr>
      </p:pic>
      <p:sp>
        <p:nvSpPr>
          <p:cNvPr id="91" name="Shape 91"/>
          <p:cNvSpPr txBox="1"/>
          <p:nvPr>
            <p:ph idx="1" type="body"/>
          </p:nvPr>
        </p:nvSpPr>
        <p:spPr>
          <a:xfrm>
            <a:off x="537883" y="4253752"/>
            <a:ext cx="7886700" cy="3405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800" u="none" cap="none" strike="noStrike">
                <a:solidFill>
                  <a:schemeClr val="lt1"/>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500" u="none" cap="none" strike="noStrike">
                <a:solidFill>
                  <a:srgbClr val="888888"/>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1400" u="none" cap="none" strike="noStrike">
                <a:solidFill>
                  <a:srgbClr val="888888"/>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9pPr>
          </a:lstStyle>
          <a:p/>
        </p:txBody>
      </p:sp>
      <p:sp>
        <p:nvSpPr>
          <p:cNvPr id="92" name="Shape 92"/>
          <p:cNvSpPr txBox="1"/>
          <p:nvPr>
            <p:ph idx="2" type="body"/>
          </p:nvPr>
        </p:nvSpPr>
        <p:spPr>
          <a:xfrm>
            <a:off x="2281237" y="1017984"/>
            <a:ext cx="4399500" cy="29100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0" i="0" sz="18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p:spTree>
      <p:nvGrpSpPr>
        <p:cNvPr id="93" name="Shape 93"/>
        <p:cNvGrpSpPr/>
        <p:nvPr/>
      </p:nvGrpSpPr>
      <p:grpSpPr>
        <a:xfrm>
          <a:off x="0" y="0"/>
          <a:ext cx="0" cy="0"/>
          <a:chOff x="0" y="0"/>
          <a:chExt cx="0" cy="0"/>
        </a:xfrm>
      </p:grpSpPr>
      <p:sp>
        <p:nvSpPr>
          <p:cNvPr id="94" name="Shape 94"/>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95" name="Shape 95"/>
          <p:cNvSpPr txBox="1"/>
          <p:nvPr>
            <p:ph idx="11" type="ftr"/>
          </p:nvPr>
        </p:nvSpPr>
        <p:spPr>
          <a:xfrm>
            <a:off x="628650" y="4767262"/>
            <a:ext cx="30861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96" name="Shape 96"/>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97" name="Shape 97"/>
          <p:cNvSpPr txBox="1"/>
          <p:nvPr>
            <p:ph idx="1" type="body"/>
          </p:nvPr>
        </p:nvSpPr>
        <p:spPr>
          <a:xfrm>
            <a:off x="1373980" y="1837544"/>
            <a:ext cx="3452400" cy="2799899"/>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2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98" name="Shape 98"/>
          <p:cNvSpPr txBox="1"/>
          <p:nvPr>
            <p:ph idx="2" type="body"/>
          </p:nvPr>
        </p:nvSpPr>
        <p:spPr>
          <a:xfrm>
            <a:off x="5063698" y="1837426"/>
            <a:ext cx="3452399" cy="2800199"/>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2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99" name="Shape 99"/>
          <p:cNvSpPr txBox="1"/>
          <p:nvPr>
            <p:ph type="title"/>
          </p:nvPr>
        </p:nvSpPr>
        <p:spPr>
          <a:xfrm>
            <a:off x="1374569" y="1037518"/>
            <a:ext cx="7140900" cy="799800"/>
          </a:xfrm>
          <a:prstGeom prst="rect">
            <a:avLst/>
          </a:prstGeom>
          <a:noFill/>
          <a:ln>
            <a:noFill/>
          </a:ln>
        </p:spPr>
        <p:txBody>
          <a:bodyPr anchorCtr="0" anchor="ctr" bIns="68575" lIns="68575" rIns="68575" tIns="68575"/>
          <a:lstStyle>
            <a:lvl1pPr indent="0" lvl="0" marL="0" marR="0" rtl="0" algn="l">
              <a:lnSpc>
                <a:spcPct val="90000"/>
              </a:lnSpc>
              <a:spcBef>
                <a:spcPts val="0"/>
              </a:spcBef>
              <a:buClr>
                <a:srgbClr val="DC1E34"/>
              </a:buClr>
              <a:buFont typeface="Verdana"/>
              <a:buNone/>
              <a:defRPr b="1" i="0" sz="2400" u="none" cap="none" strike="noStrike">
                <a:solidFill>
                  <a:srgbClr val="DC1E34"/>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arge quote">
    <p:bg>
      <p:bgPr>
        <a:blipFill rotWithShape="1">
          <a:blip r:embed="rId2">
            <a:alphaModFix/>
          </a:blip>
          <a:stretch>
            <a:fillRect b="0" l="0" r="0" t="0"/>
          </a:stretch>
        </a:blipFill>
      </p:bgPr>
    </p:bg>
    <p:spTree>
      <p:nvGrpSpPr>
        <p:cNvPr id="100" name="Shape 100"/>
        <p:cNvGrpSpPr/>
        <p:nvPr/>
      </p:nvGrpSpPr>
      <p:grpSpPr>
        <a:xfrm>
          <a:off x="0" y="0"/>
          <a:ext cx="0" cy="0"/>
          <a:chOff x="0" y="0"/>
          <a:chExt cx="0" cy="0"/>
        </a:xfrm>
      </p:grpSpPr>
      <p:sp>
        <p:nvSpPr>
          <p:cNvPr id="101" name="Shape 101"/>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02" name="Shape 102"/>
          <p:cNvSpPr txBox="1"/>
          <p:nvPr>
            <p:ph idx="11" type="ftr"/>
          </p:nvPr>
        </p:nvSpPr>
        <p:spPr>
          <a:xfrm>
            <a:off x="628650" y="4767262"/>
            <a:ext cx="30861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03" name="Shape 103"/>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104" name="Shape 104"/>
          <p:cNvSpPr txBox="1"/>
          <p:nvPr>
            <p:ph idx="1" type="body"/>
          </p:nvPr>
        </p:nvSpPr>
        <p:spPr>
          <a:xfrm>
            <a:off x="1374568" y="1321173"/>
            <a:ext cx="7140900" cy="2803800"/>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2400" u="none" cap="none" strike="noStrike">
                <a:solidFill>
                  <a:srgbClr val="595959"/>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100" u="none" cap="none" strike="noStrike">
                <a:solidFill>
                  <a:srgbClr val="595959"/>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9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800" u="none" cap="none" strike="noStrike">
                <a:solidFill>
                  <a:srgbClr val="595959"/>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800" u="none" cap="none" strike="noStrike">
                <a:solidFill>
                  <a:srgbClr val="595959"/>
                </a:solidFill>
                <a:latin typeface="Verdana"/>
                <a:ea typeface="Verdana"/>
                <a:cs typeface="Verdana"/>
                <a:sym typeface="Verdana"/>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WOT">
    <p:bg>
      <p:bgPr>
        <a:blipFill rotWithShape="1">
          <a:blip r:embed="rId2">
            <a:alphaModFix/>
          </a:blip>
          <a:stretch>
            <a:fillRect b="0" l="-24998" r="-24998" t="0"/>
          </a:stretch>
        </a:blipFill>
      </p:bgPr>
    </p:bg>
    <p:spTree>
      <p:nvGrpSpPr>
        <p:cNvPr id="105" name="Shape 105"/>
        <p:cNvGrpSpPr/>
        <p:nvPr/>
      </p:nvGrpSpPr>
      <p:grpSpPr>
        <a:xfrm>
          <a:off x="0" y="0"/>
          <a:ext cx="0" cy="0"/>
          <a:chOff x="0" y="0"/>
          <a:chExt cx="0" cy="0"/>
        </a:xfrm>
      </p:grpSpPr>
      <p:sp>
        <p:nvSpPr>
          <p:cNvPr id="106" name="Shape 106"/>
          <p:cNvSpPr/>
          <p:nvPr/>
        </p:nvSpPr>
        <p:spPr>
          <a:xfrm rot="10800000">
            <a:off x="0" y="0"/>
            <a:ext cx="9144000" cy="5143500"/>
          </a:xfrm>
          <a:prstGeom prst="rect">
            <a:avLst/>
          </a:prstGeom>
          <a:gradFill>
            <a:gsLst>
              <a:gs pos="0">
                <a:srgbClr val="FFFFFF">
                  <a:alpha val="0"/>
                </a:srgbClr>
              </a:gs>
              <a:gs pos="43000">
                <a:srgbClr val="FFFFFF">
                  <a:alpha val="0"/>
                </a:srgbClr>
              </a:gs>
              <a:gs pos="100000">
                <a:srgbClr val="FF0000"/>
              </a:gs>
            </a:gsLst>
            <a:lin ang="16200038" scaled="0"/>
          </a:gra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07" name="Shape 107"/>
          <p:cNvSpPr/>
          <p:nvPr/>
        </p:nvSpPr>
        <p:spPr>
          <a:xfrm>
            <a:off x="514349" y="1845117"/>
            <a:ext cx="3888300" cy="1341300"/>
          </a:xfrm>
          <a:prstGeom prst="rect">
            <a:avLst/>
          </a:prstGeom>
          <a:solidFill>
            <a:srgbClr val="FFFFFF">
              <a:alpha val="49800"/>
            </a:srgbClr>
          </a:soli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08" name="Shape 108"/>
          <p:cNvSpPr txBox="1"/>
          <p:nvPr>
            <p:ph idx="1" type="body"/>
          </p:nvPr>
        </p:nvSpPr>
        <p:spPr>
          <a:xfrm>
            <a:off x="646168" y="2054207"/>
            <a:ext cx="3670500" cy="2457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1" i="0" sz="1500" u="none" cap="none" strike="noStrike">
                <a:solidFill>
                  <a:srgbClr val="5C5D65"/>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09" name="Shape 109"/>
          <p:cNvSpPr txBox="1"/>
          <p:nvPr>
            <p:ph idx="2" type="body"/>
          </p:nvPr>
        </p:nvSpPr>
        <p:spPr>
          <a:xfrm>
            <a:off x="646167" y="2313352"/>
            <a:ext cx="3670500" cy="785400"/>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4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10" name="Shape 110"/>
          <p:cNvSpPr txBox="1"/>
          <p:nvPr>
            <p:ph idx="3" type="body"/>
          </p:nvPr>
        </p:nvSpPr>
        <p:spPr>
          <a:xfrm>
            <a:off x="3065148" y="749238"/>
            <a:ext cx="5450100" cy="446700"/>
          </a:xfrm>
          <a:prstGeom prst="rect">
            <a:avLst/>
          </a:prstGeom>
          <a:noFill/>
          <a:ln>
            <a:noFill/>
          </a:ln>
        </p:spPr>
        <p:txBody>
          <a:bodyPr anchorCtr="0" anchor="t" bIns="68575" lIns="68575" rIns="68575" tIns="68575"/>
          <a:lstStyle>
            <a:lvl1pPr indent="0" lvl="0" marL="0" marR="0" rtl="0" algn="r">
              <a:lnSpc>
                <a:spcPct val="90000"/>
              </a:lnSpc>
              <a:spcBef>
                <a:spcPts val="800"/>
              </a:spcBef>
              <a:buClr>
                <a:srgbClr val="DC3220"/>
              </a:buClr>
              <a:buFont typeface="Verdana"/>
              <a:buNone/>
              <a:defRPr b="1" i="0" sz="2400" u="none" cap="none" strike="noStrike">
                <a:solidFill>
                  <a:schemeClr val="lt1"/>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500" u="none" cap="none" strike="noStrike">
                <a:solidFill>
                  <a:srgbClr val="888888"/>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1400" u="none" cap="none" strike="noStrike">
                <a:solidFill>
                  <a:srgbClr val="888888"/>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9pPr>
          </a:lstStyle>
          <a:p/>
        </p:txBody>
      </p:sp>
      <p:sp>
        <p:nvSpPr>
          <p:cNvPr id="111" name="Shape 111"/>
          <p:cNvSpPr/>
          <p:nvPr/>
        </p:nvSpPr>
        <p:spPr>
          <a:xfrm>
            <a:off x="4534409" y="1845117"/>
            <a:ext cx="3888299" cy="1341300"/>
          </a:xfrm>
          <a:prstGeom prst="rect">
            <a:avLst/>
          </a:prstGeom>
          <a:solidFill>
            <a:srgbClr val="FFFFFF">
              <a:alpha val="49800"/>
            </a:srgbClr>
          </a:soli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12" name="Shape 112"/>
          <p:cNvSpPr txBox="1"/>
          <p:nvPr>
            <p:ph idx="4" type="body"/>
          </p:nvPr>
        </p:nvSpPr>
        <p:spPr>
          <a:xfrm>
            <a:off x="4666228" y="2054207"/>
            <a:ext cx="3670500" cy="2457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1" i="0" sz="1500" u="none" cap="none" strike="noStrike">
                <a:solidFill>
                  <a:srgbClr val="5C5D65"/>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13" name="Shape 113"/>
          <p:cNvSpPr txBox="1"/>
          <p:nvPr>
            <p:ph idx="5" type="body"/>
          </p:nvPr>
        </p:nvSpPr>
        <p:spPr>
          <a:xfrm>
            <a:off x="4666227" y="2313352"/>
            <a:ext cx="3670499" cy="785400"/>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4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14" name="Shape 114"/>
          <p:cNvSpPr/>
          <p:nvPr/>
        </p:nvSpPr>
        <p:spPr>
          <a:xfrm>
            <a:off x="4534409" y="3337971"/>
            <a:ext cx="3888299" cy="1341300"/>
          </a:xfrm>
          <a:prstGeom prst="rect">
            <a:avLst/>
          </a:prstGeom>
          <a:gradFill>
            <a:gsLst>
              <a:gs pos="0">
                <a:srgbClr val="939393">
                  <a:alpha val="49803"/>
                </a:srgbClr>
              </a:gs>
              <a:gs pos="50000">
                <a:srgbClr val="D5D5D5">
                  <a:alpha val="49803"/>
                </a:srgbClr>
              </a:gs>
              <a:gs pos="100000">
                <a:srgbClr val="FFFFFF">
                  <a:alpha val="49803"/>
                </a:srgbClr>
              </a:gs>
            </a:gsLst>
            <a:lin ang="16200038" scaled="0"/>
          </a:gra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15" name="Shape 115"/>
          <p:cNvSpPr txBox="1"/>
          <p:nvPr>
            <p:ph idx="6" type="body"/>
          </p:nvPr>
        </p:nvSpPr>
        <p:spPr>
          <a:xfrm>
            <a:off x="4666228" y="3547062"/>
            <a:ext cx="3670500" cy="2457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1" i="0" sz="1500" u="none" cap="none" strike="noStrike">
                <a:solidFill>
                  <a:srgbClr val="5C5D65"/>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16" name="Shape 116"/>
          <p:cNvSpPr txBox="1"/>
          <p:nvPr>
            <p:ph idx="7" type="body"/>
          </p:nvPr>
        </p:nvSpPr>
        <p:spPr>
          <a:xfrm>
            <a:off x="4666227" y="3806207"/>
            <a:ext cx="3670499" cy="785400"/>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4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17" name="Shape 117"/>
          <p:cNvSpPr/>
          <p:nvPr/>
        </p:nvSpPr>
        <p:spPr>
          <a:xfrm>
            <a:off x="514349" y="3337971"/>
            <a:ext cx="3888300" cy="1341300"/>
          </a:xfrm>
          <a:prstGeom prst="rect">
            <a:avLst/>
          </a:prstGeom>
          <a:gradFill>
            <a:gsLst>
              <a:gs pos="0">
                <a:srgbClr val="939393">
                  <a:alpha val="49803"/>
                </a:srgbClr>
              </a:gs>
              <a:gs pos="50000">
                <a:srgbClr val="D5D5D5">
                  <a:alpha val="49803"/>
                </a:srgbClr>
              </a:gs>
              <a:gs pos="100000">
                <a:srgbClr val="FFFFFF">
                  <a:alpha val="49803"/>
                </a:srgbClr>
              </a:gs>
            </a:gsLst>
            <a:lin ang="16200038" scaled="0"/>
          </a:gra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18" name="Shape 118"/>
          <p:cNvSpPr txBox="1"/>
          <p:nvPr>
            <p:ph idx="8" type="body"/>
          </p:nvPr>
        </p:nvSpPr>
        <p:spPr>
          <a:xfrm>
            <a:off x="646168" y="3547062"/>
            <a:ext cx="3670500" cy="2457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1" i="0" sz="1500" u="none" cap="none" strike="noStrike">
                <a:solidFill>
                  <a:srgbClr val="5C5D65"/>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19" name="Shape 119"/>
          <p:cNvSpPr txBox="1"/>
          <p:nvPr>
            <p:ph idx="9" type="body"/>
          </p:nvPr>
        </p:nvSpPr>
        <p:spPr>
          <a:xfrm>
            <a:off x="646167" y="3806207"/>
            <a:ext cx="3670500" cy="785400"/>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4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pic>
        <p:nvPicPr>
          <p:cNvPr id="120" name="Shape 120"/>
          <p:cNvPicPr preferRelativeResize="0"/>
          <p:nvPr/>
        </p:nvPicPr>
        <p:blipFill rotWithShape="1">
          <a:blip r:embed="rId3">
            <a:alphaModFix/>
          </a:blip>
          <a:srcRect b="0" l="0" r="0" t="0"/>
          <a:stretch/>
        </p:blipFill>
        <p:spPr>
          <a:xfrm>
            <a:off x="466928" y="242016"/>
            <a:ext cx="1210800" cy="3593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2"/>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rIns="91425" tIns="91425"/>
          <a:lstStyle>
            <a:lvl1pPr lvl="0" algn="ctr">
              <a:spcBef>
                <a:spcPts val="0"/>
              </a:spcBef>
              <a:buClr>
                <a:srgbClr val="DC1E34"/>
              </a:buClr>
              <a:buSzPct val="100000"/>
              <a:defRPr sz="4800">
                <a:solidFill>
                  <a:srgbClr val="DC1E34"/>
                </a:solidFill>
              </a:defRPr>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WOT 2">
    <p:bg>
      <p:bgPr>
        <a:blipFill rotWithShape="1">
          <a:blip r:embed="rId2">
            <a:alphaModFix/>
          </a:blip>
          <a:stretch>
            <a:fillRect b="0" l="0" r="0" t="0"/>
          </a:stretch>
        </a:blipFill>
      </p:bgPr>
    </p:bg>
    <p:spTree>
      <p:nvGrpSpPr>
        <p:cNvPr id="121" name="Shape 121"/>
        <p:cNvGrpSpPr/>
        <p:nvPr/>
      </p:nvGrpSpPr>
      <p:grpSpPr>
        <a:xfrm>
          <a:off x="0" y="0"/>
          <a:ext cx="0" cy="0"/>
          <a:chOff x="0" y="0"/>
          <a:chExt cx="0" cy="0"/>
        </a:xfrm>
      </p:grpSpPr>
      <p:sp>
        <p:nvSpPr>
          <p:cNvPr id="122" name="Shape 122"/>
          <p:cNvSpPr/>
          <p:nvPr/>
        </p:nvSpPr>
        <p:spPr>
          <a:xfrm>
            <a:off x="514349" y="1845117"/>
            <a:ext cx="3888300" cy="1341300"/>
          </a:xfrm>
          <a:prstGeom prst="rect">
            <a:avLst/>
          </a:prstGeom>
          <a:gradFill>
            <a:gsLst>
              <a:gs pos="0">
                <a:srgbClr val="5F6162">
                  <a:alpha val="32941"/>
                </a:srgbClr>
              </a:gs>
              <a:gs pos="50000">
                <a:srgbClr val="898B8F">
                  <a:alpha val="63921"/>
                </a:srgbClr>
              </a:gs>
              <a:gs pos="100000">
                <a:srgbClr val="A5A7AB">
                  <a:alpha val="23921"/>
                </a:srgbClr>
              </a:gs>
            </a:gsLst>
            <a:lin ang="18900044" scaled="0"/>
          </a:gra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23" name="Shape 123"/>
          <p:cNvSpPr txBox="1"/>
          <p:nvPr>
            <p:ph idx="1" type="body"/>
          </p:nvPr>
        </p:nvSpPr>
        <p:spPr>
          <a:xfrm>
            <a:off x="3065148" y="749238"/>
            <a:ext cx="5450100" cy="446700"/>
          </a:xfrm>
          <a:prstGeom prst="rect">
            <a:avLst/>
          </a:prstGeom>
          <a:noFill/>
          <a:ln>
            <a:noFill/>
          </a:ln>
        </p:spPr>
        <p:txBody>
          <a:bodyPr anchorCtr="0" anchor="t" bIns="68575" lIns="68575" rIns="68575" tIns="68575"/>
          <a:lstStyle>
            <a:lvl1pPr indent="0" lvl="0" marL="0" marR="0" rtl="0" algn="r">
              <a:lnSpc>
                <a:spcPct val="90000"/>
              </a:lnSpc>
              <a:spcBef>
                <a:spcPts val="800"/>
              </a:spcBef>
              <a:buClr>
                <a:srgbClr val="DC3220"/>
              </a:buClr>
              <a:buFont typeface="Verdana"/>
              <a:buNone/>
              <a:defRPr b="1" i="0" sz="2400" u="none" cap="none" strike="noStrike">
                <a:solidFill>
                  <a:schemeClr val="lt1"/>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500" u="none" cap="none" strike="noStrike">
                <a:solidFill>
                  <a:srgbClr val="888888"/>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1400" u="none" cap="none" strike="noStrike">
                <a:solidFill>
                  <a:srgbClr val="888888"/>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9pPr>
          </a:lstStyle>
          <a:p/>
        </p:txBody>
      </p:sp>
      <p:sp>
        <p:nvSpPr>
          <p:cNvPr id="124" name="Shape 124"/>
          <p:cNvSpPr txBox="1"/>
          <p:nvPr>
            <p:ph idx="2" type="body"/>
          </p:nvPr>
        </p:nvSpPr>
        <p:spPr>
          <a:xfrm>
            <a:off x="646168" y="2054207"/>
            <a:ext cx="3670500" cy="2457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1" i="0" sz="1500" u="none" cap="none" strike="noStrike">
                <a:solidFill>
                  <a:srgbClr val="A6A8AB"/>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25" name="Shape 125"/>
          <p:cNvSpPr txBox="1"/>
          <p:nvPr>
            <p:ph idx="3" type="body"/>
          </p:nvPr>
        </p:nvSpPr>
        <p:spPr>
          <a:xfrm>
            <a:off x="646167" y="2313352"/>
            <a:ext cx="3670500" cy="785400"/>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4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26" name="Shape 126"/>
          <p:cNvSpPr/>
          <p:nvPr/>
        </p:nvSpPr>
        <p:spPr>
          <a:xfrm>
            <a:off x="4534408" y="1844891"/>
            <a:ext cx="3888300" cy="1341300"/>
          </a:xfrm>
          <a:prstGeom prst="rect">
            <a:avLst/>
          </a:prstGeom>
          <a:gradFill>
            <a:gsLst>
              <a:gs pos="0">
                <a:srgbClr val="5F6162">
                  <a:alpha val="32941"/>
                </a:srgbClr>
              </a:gs>
              <a:gs pos="50000">
                <a:srgbClr val="898B8F">
                  <a:alpha val="63921"/>
                </a:srgbClr>
              </a:gs>
              <a:gs pos="100000">
                <a:srgbClr val="A5A7AB">
                  <a:alpha val="23921"/>
                </a:srgbClr>
              </a:gs>
            </a:gsLst>
            <a:lin ang="18900044" scaled="0"/>
          </a:gra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27" name="Shape 127"/>
          <p:cNvSpPr txBox="1"/>
          <p:nvPr>
            <p:ph idx="4" type="body"/>
          </p:nvPr>
        </p:nvSpPr>
        <p:spPr>
          <a:xfrm>
            <a:off x="4666227" y="2053982"/>
            <a:ext cx="3670499" cy="2457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1" i="0" sz="1500" u="none" cap="none" strike="noStrike">
                <a:solidFill>
                  <a:srgbClr val="A6A8AB"/>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28" name="Shape 128"/>
          <p:cNvSpPr txBox="1"/>
          <p:nvPr>
            <p:ph idx="5" type="body"/>
          </p:nvPr>
        </p:nvSpPr>
        <p:spPr>
          <a:xfrm>
            <a:off x="4666226" y="2313126"/>
            <a:ext cx="3670500" cy="785400"/>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4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29" name="Shape 129"/>
          <p:cNvSpPr/>
          <p:nvPr/>
        </p:nvSpPr>
        <p:spPr>
          <a:xfrm>
            <a:off x="560441" y="3337971"/>
            <a:ext cx="3888300" cy="1341300"/>
          </a:xfrm>
          <a:prstGeom prst="rect">
            <a:avLst/>
          </a:prstGeom>
          <a:gradFill>
            <a:gsLst>
              <a:gs pos="0">
                <a:srgbClr val="5F6162">
                  <a:alpha val="32941"/>
                </a:srgbClr>
              </a:gs>
              <a:gs pos="50000">
                <a:srgbClr val="898B8F">
                  <a:alpha val="63921"/>
                </a:srgbClr>
              </a:gs>
              <a:gs pos="100000">
                <a:srgbClr val="A5A7AB">
                  <a:alpha val="23921"/>
                </a:srgbClr>
              </a:gs>
            </a:gsLst>
            <a:lin ang="18900044" scaled="0"/>
          </a:gra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30" name="Shape 130"/>
          <p:cNvSpPr txBox="1"/>
          <p:nvPr>
            <p:ph idx="6" type="body"/>
          </p:nvPr>
        </p:nvSpPr>
        <p:spPr>
          <a:xfrm>
            <a:off x="692260" y="3547062"/>
            <a:ext cx="3670500" cy="2457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1" i="0" sz="1500" u="none" cap="none" strike="noStrike">
                <a:solidFill>
                  <a:srgbClr val="A6A8AB"/>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31" name="Shape 131"/>
          <p:cNvSpPr txBox="1"/>
          <p:nvPr>
            <p:ph idx="7" type="body"/>
          </p:nvPr>
        </p:nvSpPr>
        <p:spPr>
          <a:xfrm>
            <a:off x="692259" y="3806207"/>
            <a:ext cx="3670500" cy="785400"/>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4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32" name="Shape 132"/>
          <p:cNvSpPr/>
          <p:nvPr/>
        </p:nvSpPr>
        <p:spPr>
          <a:xfrm>
            <a:off x="4534408" y="3337971"/>
            <a:ext cx="3888300" cy="1341300"/>
          </a:xfrm>
          <a:prstGeom prst="rect">
            <a:avLst/>
          </a:prstGeom>
          <a:gradFill>
            <a:gsLst>
              <a:gs pos="0">
                <a:srgbClr val="5F6162">
                  <a:alpha val="32941"/>
                </a:srgbClr>
              </a:gs>
              <a:gs pos="50000">
                <a:srgbClr val="898B8F">
                  <a:alpha val="63921"/>
                </a:srgbClr>
              </a:gs>
              <a:gs pos="100000">
                <a:srgbClr val="A5A7AB">
                  <a:alpha val="23921"/>
                </a:srgbClr>
              </a:gs>
            </a:gsLst>
            <a:lin ang="18900044" scaled="0"/>
          </a:gra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33" name="Shape 133"/>
          <p:cNvSpPr txBox="1"/>
          <p:nvPr>
            <p:ph idx="8" type="body"/>
          </p:nvPr>
        </p:nvSpPr>
        <p:spPr>
          <a:xfrm>
            <a:off x="4666227" y="3547062"/>
            <a:ext cx="3670499" cy="2457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1" i="0" sz="1500" u="none" cap="none" strike="noStrike">
                <a:solidFill>
                  <a:srgbClr val="A6A8AB"/>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34" name="Shape 134"/>
          <p:cNvSpPr txBox="1"/>
          <p:nvPr>
            <p:ph idx="9" type="body"/>
          </p:nvPr>
        </p:nvSpPr>
        <p:spPr>
          <a:xfrm>
            <a:off x="4666226" y="3806207"/>
            <a:ext cx="3670500" cy="785400"/>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4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pic>
        <p:nvPicPr>
          <p:cNvPr id="135" name="Shape 135"/>
          <p:cNvPicPr preferRelativeResize="0"/>
          <p:nvPr/>
        </p:nvPicPr>
        <p:blipFill rotWithShape="1">
          <a:blip r:embed="rId3">
            <a:alphaModFix/>
          </a:blip>
          <a:srcRect b="0" l="0" r="0" t="0"/>
          <a:stretch/>
        </p:blipFill>
        <p:spPr>
          <a:xfrm>
            <a:off x="466928" y="242016"/>
            <a:ext cx="1210800" cy="3593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on colour">
    <p:spTree>
      <p:nvGrpSpPr>
        <p:cNvPr id="136" name="Shape 136"/>
        <p:cNvGrpSpPr/>
        <p:nvPr/>
      </p:nvGrpSpPr>
      <p:grpSpPr>
        <a:xfrm>
          <a:off x="0" y="0"/>
          <a:ext cx="0" cy="0"/>
          <a:chOff x="0" y="0"/>
          <a:chExt cx="0" cy="0"/>
        </a:xfrm>
      </p:grpSpPr>
      <p:pic>
        <p:nvPicPr>
          <p:cNvPr id="137" name="Shape 137"/>
          <p:cNvPicPr preferRelativeResize="0"/>
          <p:nvPr/>
        </p:nvPicPr>
        <p:blipFill rotWithShape="1">
          <a:blip r:embed="rId2">
            <a:alphaModFix/>
          </a:blip>
          <a:srcRect b="0" l="0" r="0" t="0"/>
          <a:stretch/>
        </p:blipFill>
        <p:spPr>
          <a:xfrm>
            <a:off x="0" y="2598298"/>
            <a:ext cx="9144000" cy="2545200"/>
          </a:xfrm>
          <a:prstGeom prst="rect">
            <a:avLst/>
          </a:prstGeom>
          <a:noFill/>
          <a:ln>
            <a:noFill/>
          </a:ln>
        </p:spPr>
      </p:pic>
      <p:sp>
        <p:nvSpPr>
          <p:cNvPr id="138" name="Shape 138"/>
          <p:cNvSpPr/>
          <p:nvPr/>
        </p:nvSpPr>
        <p:spPr>
          <a:xfrm>
            <a:off x="355145" y="1855460"/>
            <a:ext cx="2700600" cy="2937900"/>
          </a:xfrm>
          <a:prstGeom prst="rect">
            <a:avLst/>
          </a:prstGeom>
          <a:gradFill>
            <a:gsLst>
              <a:gs pos="0">
                <a:srgbClr val="939393">
                  <a:alpha val="80000"/>
                </a:srgbClr>
              </a:gs>
              <a:gs pos="50000">
                <a:srgbClr val="D5D5D5">
                  <a:alpha val="89803"/>
                </a:srgbClr>
              </a:gs>
              <a:gs pos="100000">
                <a:srgbClr val="FFFFFF">
                  <a:alpha val="69803"/>
                </a:srgbClr>
              </a:gs>
            </a:gsLst>
            <a:path path="circle">
              <a:fillToRect r="100%" t="100%"/>
            </a:path>
            <a:tileRect b="-100%" l="-100%"/>
          </a:gra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39" name="Shape 139"/>
          <p:cNvSpPr txBox="1"/>
          <p:nvPr>
            <p:ph type="title"/>
          </p:nvPr>
        </p:nvSpPr>
        <p:spPr>
          <a:xfrm>
            <a:off x="400977" y="1140162"/>
            <a:ext cx="8438700" cy="561900"/>
          </a:xfrm>
          <a:prstGeom prst="rect">
            <a:avLst/>
          </a:prstGeom>
          <a:noFill/>
          <a:ln>
            <a:noFill/>
          </a:ln>
        </p:spPr>
        <p:txBody>
          <a:bodyPr anchorCtr="0" anchor="ctr" bIns="68575" lIns="68575" rIns="68575" tIns="68575"/>
          <a:lstStyle>
            <a:lvl1pPr indent="0" lvl="0" marL="0" marR="0" rtl="0" algn="ctr">
              <a:lnSpc>
                <a:spcPct val="90000"/>
              </a:lnSpc>
              <a:spcBef>
                <a:spcPts val="0"/>
              </a:spcBef>
              <a:buClr>
                <a:srgbClr val="DE1E37"/>
              </a:buClr>
              <a:buFont typeface="Verdana"/>
              <a:buNone/>
              <a:defRPr b="1" i="0" sz="2400" u="none" cap="none" strike="noStrike">
                <a:solidFill>
                  <a:srgbClr val="DE1E37"/>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40" name="Shape 140"/>
          <p:cNvSpPr txBox="1"/>
          <p:nvPr>
            <p:ph idx="1" type="body"/>
          </p:nvPr>
        </p:nvSpPr>
        <p:spPr>
          <a:xfrm>
            <a:off x="437716" y="2793987"/>
            <a:ext cx="2525400" cy="1769700"/>
          </a:xfrm>
          <a:prstGeom prst="rect">
            <a:avLst/>
          </a:prstGeom>
          <a:noFill/>
          <a:ln>
            <a:noFill/>
          </a:ln>
        </p:spPr>
        <p:txBody>
          <a:bodyPr anchorCtr="0" anchor="t" bIns="68575" lIns="68575" rIns="68575" tIns="68575"/>
          <a:lstStyle>
            <a:lvl1pPr indent="0" lvl="0" marL="0" marR="0" rtl="0" algn="ctr">
              <a:lnSpc>
                <a:spcPct val="120000"/>
              </a:lnSpc>
              <a:spcBef>
                <a:spcPts val="800"/>
              </a:spcBef>
              <a:buClr>
                <a:srgbClr val="DC3220"/>
              </a:buClr>
              <a:buFont typeface="Verdana"/>
              <a:buNone/>
              <a:defRPr b="0" i="0" sz="12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41" name="Shape 141"/>
          <p:cNvSpPr txBox="1"/>
          <p:nvPr>
            <p:ph idx="2" type="body"/>
          </p:nvPr>
        </p:nvSpPr>
        <p:spPr>
          <a:xfrm>
            <a:off x="437716" y="2125331"/>
            <a:ext cx="2525400" cy="245700"/>
          </a:xfrm>
          <a:prstGeom prst="rect">
            <a:avLst/>
          </a:prstGeom>
          <a:noFill/>
          <a:ln>
            <a:noFill/>
          </a:ln>
        </p:spPr>
        <p:txBody>
          <a:bodyPr anchorCtr="0" anchor="t" bIns="68575" lIns="68575" rIns="68575" tIns="68575"/>
          <a:lstStyle>
            <a:lvl1pPr indent="-177800" lvl="0" marL="254000" marR="0" rtl="0" algn="ctr">
              <a:lnSpc>
                <a:spcPct val="90000"/>
              </a:lnSpc>
              <a:spcBef>
                <a:spcPts val="800"/>
              </a:spcBef>
              <a:buClr>
                <a:srgbClr val="DC3220"/>
              </a:buClr>
              <a:buSzPct val="80000"/>
              <a:buFont typeface="Verdana"/>
              <a:buChar char="•"/>
              <a:defRPr b="1" i="0" sz="1500" u="none" cap="none" strike="noStrike">
                <a:solidFill>
                  <a:srgbClr val="5D5D65"/>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42" name="Shape 142"/>
          <p:cNvSpPr/>
          <p:nvPr/>
        </p:nvSpPr>
        <p:spPr>
          <a:xfrm>
            <a:off x="3252480" y="1855460"/>
            <a:ext cx="2700600" cy="2937900"/>
          </a:xfrm>
          <a:prstGeom prst="rect">
            <a:avLst/>
          </a:prstGeom>
          <a:gradFill>
            <a:gsLst>
              <a:gs pos="0">
                <a:srgbClr val="939393">
                  <a:alpha val="80000"/>
                </a:srgbClr>
              </a:gs>
              <a:gs pos="50000">
                <a:srgbClr val="D5D5D5">
                  <a:alpha val="89803"/>
                </a:srgbClr>
              </a:gs>
              <a:gs pos="100000">
                <a:srgbClr val="FFFFFF">
                  <a:alpha val="69803"/>
                </a:srgbClr>
              </a:gs>
            </a:gsLst>
            <a:path path="circle">
              <a:fillToRect r="100%" t="100%"/>
            </a:path>
            <a:tileRect b="-100%" l="-100%"/>
          </a:gra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43" name="Shape 143"/>
          <p:cNvSpPr txBox="1"/>
          <p:nvPr>
            <p:ph idx="3" type="body"/>
          </p:nvPr>
        </p:nvSpPr>
        <p:spPr>
          <a:xfrm>
            <a:off x="3335051" y="2793987"/>
            <a:ext cx="2525400" cy="1769700"/>
          </a:xfrm>
          <a:prstGeom prst="rect">
            <a:avLst/>
          </a:prstGeom>
          <a:noFill/>
          <a:ln>
            <a:noFill/>
          </a:ln>
        </p:spPr>
        <p:txBody>
          <a:bodyPr anchorCtr="0" anchor="t" bIns="68575" lIns="68575" rIns="68575" tIns="68575"/>
          <a:lstStyle>
            <a:lvl1pPr indent="0" lvl="0" marL="0" marR="0" rtl="0" algn="ctr">
              <a:lnSpc>
                <a:spcPct val="120000"/>
              </a:lnSpc>
              <a:spcBef>
                <a:spcPts val="800"/>
              </a:spcBef>
              <a:buClr>
                <a:srgbClr val="DC3220"/>
              </a:buClr>
              <a:buFont typeface="Verdana"/>
              <a:buNone/>
              <a:defRPr b="0" i="0" sz="12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44" name="Shape 144"/>
          <p:cNvSpPr/>
          <p:nvPr/>
        </p:nvSpPr>
        <p:spPr>
          <a:xfrm>
            <a:off x="6139544" y="1855460"/>
            <a:ext cx="2700600" cy="2937900"/>
          </a:xfrm>
          <a:prstGeom prst="rect">
            <a:avLst/>
          </a:prstGeom>
          <a:gradFill>
            <a:gsLst>
              <a:gs pos="0">
                <a:srgbClr val="939393">
                  <a:alpha val="80000"/>
                </a:srgbClr>
              </a:gs>
              <a:gs pos="50000">
                <a:srgbClr val="D5D5D5">
                  <a:alpha val="89803"/>
                </a:srgbClr>
              </a:gs>
              <a:gs pos="100000">
                <a:srgbClr val="FFFFFF">
                  <a:alpha val="69803"/>
                </a:srgbClr>
              </a:gs>
            </a:gsLst>
            <a:path path="circle">
              <a:fillToRect r="100%" t="100%"/>
            </a:path>
            <a:tileRect b="-100%" l="-100%"/>
          </a:gradFill>
          <a:ln>
            <a:noFill/>
          </a:ln>
        </p:spPr>
        <p:txBody>
          <a:bodyPr anchorCtr="0" anchor="ctr" bIns="34275" lIns="68575" rIns="68575" tIns="34275">
            <a:noAutofit/>
          </a:bodyPr>
          <a:lstStyle/>
          <a:p>
            <a:pPr indent="0" lvl="0" marL="0" marR="0" rtl="0" algn="ctr">
              <a:spcBef>
                <a:spcPts val="0"/>
              </a:spcBef>
              <a:buNone/>
            </a:pPr>
            <a:r>
              <a:t/>
            </a:r>
            <a:endParaRPr b="0" i="0" sz="1400" u="none" cap="none" strike="noStrike">
              <a:solidFill>
                <a:schemeClr val="lt1"/>
              </a:solidFill>
              <a:latin typeface="Verdana"/>
              <a:ea typeface="Verdana"/>
              <a:cs typeface="Verdana"/>
              <a:sym typeface="Verdana"/>
            </a:endParaRPr>
          </a:p>
        </p:txBody>
      </p:sp>
      <p:sp>
        <p:nvSpPr>
          <p:cNvPr id="145" name="Shape 145"/>
          <p:cNvSpPr txBox="1"/>
          <p:nvPr>
            <p:ph idx="4" type="body"/>
          </p:nvPr>
        </p:nvSpPr>
        <p:spPr>
          <a:xfrm>
            <a:off x="6222115" y="2793987"/>
            <a:ext cx="2525399" cy="1769700"/>
          </a:xfrm>
          <a:prstGeom prst="rect">
            <a:avLst/>
          </a:prstGeom>
          <a:noFill/>
          <a:ln>
            <a:noFill/>
          </a:ln>
        </p:spPr>
        <p:txBody>
          <a:bodyPr anchorCtr="0" anchor="t" bIns="68575" lIns="68575" rIns="68575" tIns="68575"/>
          <a:lstStyle>
            <a:lvl1pPr indent="0" lvl="0" marL="0" marR="0" rtl="0" algn="ctr">
              <a:lnSpc>
                <a:spcPct val="120000"/>
              </a:lnSpc>
              <a:spcBef>
                <a:spcPts val="800"/>
              </a:spcBef>
              <a:buClr>
                <a:srgbClr val="DC3220"/>
              </a:buClr>
              <a:buFont typeface="Verdana"/>
              <a:buNone/>
              <a:defRPr b="0" i="0" sz="12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46" name="Shape 146"/>
          <p:cNvSpPr txBox="1"/>
          <p:nvPr>
            <p:ph idx="5" type="body"/>
          </p:nvPr>
        </p:nvSpPr>
        <p:spPr>
          <a:xfrm>
            <a:off x="3357754" y="2125331"/>
            <a:ext cx="2525400" cy="245700"/>
          </a:xfrm>
          <a:prstGeom prst="rect">
            <a:avLst/>
          </a:prstGeom>
          <a:noFill/>
          <a:ln>
            <a:noFill/>
          </a:ln>
        </p:spPr>
        <p:txBody>
          <a:bodyPr anchorCtr="0" anchor="t" bIns="68575" lIns="68575" rIns="68575" tIns="68575"/>
          <a:lstStyle>
            <a:lvl1pPr indent="-177800" lvl="0" marL="254000" marR="0" rtl="0" algn="ctr">
              <a:lnSpc>
                <a:spcPct val="90000"/>
              </a:lnSpc>
              <a:spcBef>
                <a:spcPts val="800"/>
              </a:spcBef>
              <a:buClr>
                <a:srgbClr val="DC3220"/>
              </a:buClr>
              <a:buSzPct val="80000"/>
              <a:buFont typeface="Verdana"/>
              <a:buChar char="•"/>
              <a:defRPr b="1" i="0" sz="1500" u="none" cap="none" strike="noStrike">
                <a:solidFill>
                  <a:srgbClr val="5D5D65"/>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47" name="Shape 147"/>
          <p:cNvSpPr txBox="1"/>
          <p:nvPr>
            <p:ph idx="6" type="body"/>
          </p:nvPr>
        </p:nvSpPr>
        <p:spPr>
          <a:xfrm>
            <a:off x="6222115" y="2125331"/>
            <a:ext cx="2525399" cy="245700"/>
          </a:xfrm>
          <a:prstGeom prst="rect">
            <a:avLst/>
          </a:prstGeom>
          <a:noFill/>
          <a:ln>
            <a:noFill/>
          </a:ln>
        </p:spPr>
        <p:txBody>
          <a:bodyPr anchorCtr="0" anchor="t" bIns="68575" lIns="68575" rIns="68575" tIns="68575"/>
          <a:lstStyle>
            <a:lvl1pPr indent="-177800" lvl="0" marL="254000" marR="0" rtl="0" algn="ctr">
              <a:lnSpc>
                <a:spcPct val="90000"/>
              </a:lnSpc>
              <a:spcBef>
                <a:spcPts val="800"/>
              </a:spcBef>
              <a:buClr>
                <a:srgbClr val="DC3220"/>
              </a:buClr>
              <a:buSzPct val="80000"/>
              <a:buFont typeface="Verdana"/>
              <a:buChar char="•"/>
              <a:defRPr b="1" i="0" sz="1500" u="none" cap="none" strike="noStrike">
                <a:solidFill>
                  <a:srgbClr val="5D5D65"/>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Our Team">
    <p:spTree>
      <p:nvGrpSpPr>
        <p:cNvPr id="148" name="Shape 148"/>
        <p:cNvGrpSpPr/>
        <p:nvPr/>
      </p:nvGrpSpPr>
      <p:grpSpPr>
        <a:xfrm>
          <a:off x="0" y="0"/>
          <a:ext cx="0" cy="0"/>
          <a:chOff x="0" y="0"/>
          <a:chExt cx="0" cy="0"/>
        </a:xfrm>
      </p:grpSpPr>
      <p:pic>
        <p:nvPicPr>
          <p:cNvPr id="149" name="Shape 149"/>
          <p:cNvPicPr preferRelativeResize="0"/>
          <p:nvPr/>
        </p:nvPicPr>
        <p:blipFill rotWithShape="1">
          <a:blip r:embed="rId2">
            <a:alphaModFix/>
          </a:blip>
          <a:srcRect b="5796" l="2186" r="3553" t="6245"/>
          <a:stretch/>
        </p:blipFill>
        <p:spPr>
          <a:xfrm>
            <a:off x="0" y="2585216"/>
            <a:ext cx="9144000" cy="2558400"/>
          </a:xfrm>
          <a:prstGeom prst="rect">
            <a:avLst/>
          </a:prstGeom>
          <a:noFill/>
          <a:ln>
            <a:noFill/>
          </a:ln>
        </p:spPr>
      </p:pic>
      <p:sp>
        <p:nvSpPr>
          <p:cNvPr id="150" name="Shape 150"/>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51" name="Shape 151"/>
          <p:cNvSpPr txBox="1"/>
          <p:nvPr>
            <p:ph idx="11" type="ftr"/>
          </p:nvPr>
        </p:nvSpPr>
        <p:spPr>
          <a:xfrm>
            <a:off x="628650" y="4767262"/>
            <a:ext cx="30861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52" name="Shape 152"/>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153" name="Shape 153"/>
          <p:cNvSpPr txBox="1"/>
          <p:nvPr>
            <p:ph idx="1" type="body"/>
          </p:nvPr>
        </p:nvSpPr>
        <p:spPr>
          <a:xfrm>
            <a:off x="1129702" y="1078412"/>
            <a:ext cx="6304800" cy="3498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1" i="0" sz="2400" u="none" cap="none" strike="noStrike">
                <a:solidFill>
                  <a:srgbClr val="DE1E37"/>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p:spTree>
      <p:nvGrpSpPr>
        <p:cNvPr id="154" name="Shape 154"/>
        <p:cNvGrpSpPr/>
        <p:nvPr/>
      </p:nvGrpSpPr>
      <p:grpSpPr>
        <a:xfrm>
          <a:off x="0" y="0"/>
          <a:ext cx="0" cy="0"/>
          <a:chOff x="0" y="0"/>
          <a:chExt cx="0" cy="0"/>
        </a:xfrm>
      </p:grpSpPr>
      <p:sp>
        <p:nvSpPr>
          <p:cNvPr id="155" name="Shape 155"/>
          <p:cNvSpPr txBox="1"/>
          <p:nvPr>
            <p:ph type="title"/>
          </p:nvPr>
        </p:nvSpPr>
        <p:spPr>
          <a:xfrm>
            <a:off x="4090045" y="1106089"/>
            <a:ext cx="4425300" cy="802500"/>
          </a:xfrm>
          <a:prstGeom prst="rect">
            <a:avLst/>
          </a:prstGeom>
          <a:noFill/>
          <a:ln>
            <a:noFill/>
          </a:ln>
        </p:spPr>
        <p:txBody>
          <a:bodyPr anchorCtr="0" anchor="ctr" bIns="68575" lIns="68575" rIns="68575" tIns="68575"/>
          <a:lstStyle>
            <a:lvl1pPr indent="0" lvl="0" marL="0" marR="0" rtl="0" algn="l">
              <a:lnSpc>
                <a:spcPct val="90000"/>
              </a:lnSpc>
              <a:spcBef>
                <a:spcPts val="0"/>
              </a:spcBef>
              <a:buClr>
                <a:srgbClr val="DC1E34"/>
              </a:buClr>
              <a:buFont typeface="Verdana"/>
              <a:buNone/>
              <a:defRPr b="1" i="0" sz="2100" u="none" cap="none" strike="noStrike">
                <a:solidFill>
                  <a:srgbClr val="DC1E34"/>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56" name="Shape 156"/>
          <p:cNvSpPr txBox="1"/>
          <p:nvPr>
            <p:ph idx="1" type="body"/>
          </p:nvPr>
        </p:nvSpPr>
        <p:spPr>
          <a:xfrm>
            <a:off x="4090045" y="1908571"/>
            <a:ext cx="4425300" cy="2858699"/>
          </a:xfrm>
          <a:prstGeom prst="rect">
            <a:avLst/>
          </a:prstGeom>
          <a:noFill/>
          <a:ln>
            <a:noFill/>
          </a:ln>
        </p:spPr>
        <p:txBody>
          <a:bodyPr anchorCtr="0" anchor="t" bIns="68575" lIns="68575" rIns="68575" tIns="68575"/>
          <a:lstStyle>
            <a:lvl1pPr indent="0" lvl="0" marL="0" marR="0" rtl="0" algn="l">
              <a:lnSpc>
                <a:spcPct val="137500"/>
              </a:lnSpc>
              <a:spcBef>
                <a:spcPts val="800"/>
              </a:spcBef>
              <a:buClr>
                <a:srgbClr val="DC3220"/>
              </a:buClr>
              <a:buFont typeface="Verdana"/>
              <a:buNone/>
              <a:defRPr b="0" i="0" sz="1200" u="none" cap="none" strike="noStrike">
                <a:solidFill>
                  <a:srgbClr val="595959"/>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100" u="none" cap="none" strike="noStrike">
                <a:solidFill>
                  <a:srgbClr val="595959"/>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9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800" u="none" cap="none" strike="noStrike">
                <a:solidFill>
                  <a:srgbClr val="595959"/>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800" u="none" cap="none" strike="noStrike">
                <a:solidFill>
                  <a:srgbClr val="595959"/>
                </a:solidFill>
                <a:latin typeface="Verdana"/>
                <a:ea typeface="Verdana"/>
                <a:cs typeface="Verdana"/>
                <a:sym typeface="Verdana"/>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9pPr>
          </a:lstStyle>
          <a:p/>
        </p:txBody>
      </p:sp>
      <p:sp>
        <p:nvSpPr>
          <p:cNvPr id="157" name="Shape 157"/>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58" name="Shape 158"/>
          <p:cNvSpPr txBox="1"/>
          <p:nvPr>
            <p:ph idx="11" type="ftr"/>
          </p:nvPr>
        </p:nvSpPr>
        <p:spPr>
          <a:xfrm>
            <a:off x="4069524" y="4767262"/>
            <a:ext cx="3086099"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59" name="Shape 159"/>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160" name="Shape 160"/>
          <p:cNvSpPr/>
          <p:nvPr>
            <p:ph idx="2" type="pic"/>
          </p:nvPr>
        </p:nvSpPr>
        <p:spPr>
          <a:xfrm>
            <a:off x="1697" y="0"/>
            <a:ext cx="3516900" cy="5143500"/>
          </a:xfrm>
          <a:prstGeom prst="rect">
            <a:avLst/>
          </a:prstGeom>
          <a:noFill/>
          <a:ln>
            <a:noFill/>
          </a:ln>
        </p:spPr>
        <p:txBody>
          <a:bodyPr anchorCtr="0" anchor="t" bIns="68575" lIns="68575" rIns="68575" tIns="68575"/>
          <a:lstStyle>
            <a:lvl1pPr indent="-88900" lvl="0" marL="177800" marR="0" rtl="0" algn="l">
              <a:lnSpc>
                <a:spcPct val="90000"/>
              </a:lnSpc>
              <a:spcBef>
                <a:spcPts val="800"/>
              </a:spcBef>
              <a:buClr>
                <a:srgbClr val="DC3220"/>
              </a:buClr>
              <a:buSzPct val="77777"/>
              <a:buFont typeface="Verdana"/>
              <a:buChar char="•"/>
              <a:defRPr b="0" i="0" sz="18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ble split">
    <p:spTree>
      <p:nvGrpSpPr>
        <p:cNvPr id="161" name="Shape 161"/>
        <p:cNvGrpSpPr/>
        <p:nvPr/>
      </p:nvGrpSpPr>
      <p:grpSpPr>
        <a:xfrm>
          <a:off x="0" y="0"/>
          <a:ext cx="0" cy="0"/>
          <a:chOff x="0" y="0"/>
          <a:chExt cx="0" cy="0"/>
        </a:xfrm>
      </p:grpSpPr>
      <p:pic>
        <p:nvPicPr>
          <p:cNvPr id="162" name="Shape 162"/>
          <p:cNvPicPr preferRelativeResize="0"/>
          <p:nvPr/>
        </p:nvPicPr>
        <p:blipFill rotWithShape="1">
          <a:blip r:embed="rId2">
            <a:alphaModFix/>
          </a:blip>
          <a:srcRect b="0" l="0" r="0" t="0"/>
          <a:stretch/>
        </p:blipFill>
        <p:spPr>
          <a:xfrm>
            <a:off x="0" y="-9379"/>
            <a:ext cx="9144000" cy="3184500"/>
          </a:xfrm>
          <a:prstGeom prst="rect">
            <a:avLst/>
          </a:prstGeom>
          <a:noFill/>
          <a:ln>
            <a:noFill/>
          </a:ln>
        </p:spPr>
      </p:pic>
      <p:sp>
        <p:nvSpPr>
          <p:cNvPr id="163" name="Shape 163"/>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64" name="Shape 164"/>
          <p:cNvSpPr txBox="1"/>
          <p:nvPr>
            <p:ph idx="11" type="ftr"/>
          </p:nvPr>
        </p:nvSpPr>
        <p:spPr>
          <a:xfrm>
            <a:off x="628650" y="4767262"/>
            <a:ext cx="30861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65" name="Shape 165"/>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pic>
        <p:nvPicPr>
          <p:cNvPr id="166" name="Shape 166"/>
          <p:cNvPicPr preferRelativeResize="0"/>
          <p:nvPr/>
        </p:nvPicPr>
        <p:blipFill rotWithShape="1">
          <a:blip r:embed="rId3">
            <a:alphaModFix/>
          </a:blip>
          <a:srcRect b="0" l="0" r="0" t="0"/>
          <a:stretch/>
        </p:blipFill>
        <p:spPr>
          <a:xfrm>
            <a:off x="466928" y="242016"/>
            <a:ext cx="1210800" cy="359399"/>
          </a:xfrm>
          <a:prstGeom prst="rect">
            <a:avLst/>
          </a:prstGeom>
          <a:noFill/>
          <a:ln>
            <a:noFill/>
          </a:ln>
        </p:spPr>
      </p:pic>
      <p:pic>
        <p:nvPicPr>
          <p:cNvPr id="167" name="Shape 167"/>
          <p:cNvPicPr preferRelativeResize="0"/>
          <p:nvPr/>
        </p:nvPicPr>
        <p:blipFill rotWithShape="1">
          <a:blip r:embed="rId4">
            <a:alphaModFix/>
          </a:blip>
          <a:srcRect b="0" l="0" r="0" t="0"/>
          <a:stretch/>
        </p:blipFill>
        <p:spPr>
          <a:xfrm>
            <a:off x="6680872" y="463415"/>
            <a:ext cx="1966500" cy="141000"/>
          </a:xfrm>
          <a:prstGeom prst="rect">
            <a:avLst/>
          </a:prstGeom>
          <a:noFill/>
          <a:ln>
            <a:noFill/>
          </a:ln>
        </p:spPr>
      </p:pic>
      <p:sp>
        <p:nvSpPr>
          <p:cNvPr id="168" name="Shape 168"/>
          <p:cNvSpPr txBox="1"/>
          <p:nvPr>
            <p:ph idx="1" type="body"/>
          </p:nvPr>
        </p:nvSpPr>
        <p:spPr>
          <a:xfrm>
            <a:off x="628650" y="3664174"/>
            <a:ext cx="2826600" cy="10755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1" i="0" sz="2400" u="none" cap="none" strike="noStrike">
                <a:solidFill>
                  <a:srgbClr val="DE1E37"/>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69" name="Shape 169"/>
          <p:cNvSpPr txBox="1"/>
          <p:nvPr>
            <p:ph idx="2" type="body"/>
          </p:nvPr>
        </p:nvSpPr>
        <p:spPr>
          <a:xfrm>
            <a:off x="3923833" y="3664173"/>
            <a:ext cx="4591500" cy="11220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0" i="0" sz="14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with picture">
    <p:spTree>
      <p:nvGrpSpPr>
        <p:cNvPr id="170" name="Shape 170"/>
        <p:cNvGrpSpPr/>
        <p:nvPr/>
      </p:nvGrpSpPr>
      <p:grpSpPr>
        <a:xfrm>
          <a:off x="0" y="0"/>
          <a:ext cx="0" cy="0"/>
          <a:chOff x="0" y="0"/>
          <a:chExt cx="0" cy="0"/>
        </a:xfrm>
      </p:grpSpPr>
      <p:sp>
        <p:nvSpPr>
          <p:cNvPr id="171" name="Shape 171"/>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72" name="Shape 172"/>
          <p:cNvSpPr txBox="1"/>
          <p:nvPr>
            <p:ph idx="11" type="ftr"/>
          </p:nvPr>
        </p:nvSpPr>
        <p:spPr>
          <a:xfrm>
            <a:off x="628650" y="4767262"/>
            <a:ext cx="30861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73" name="Shape 173"/>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174" name="Shape 174"/>
          <p:cNvSpPr txBox="1"/>
          <p:nvPr>
            <p:ph type="title"/>
          </p:nvPr>
        </p:nvSpPr>
        <p:spPr>
          <a:xfrm>
            <a:off x="1374569" y="1037518"/>
            <a:ext cx="7140900" cy="799800"/>
          </a:xfrm>
          <a:prstGeom prst="rect">
            <a:avLst/>
          </a:prstGeom>
          <a:noFill/>
          <a:ln>
            <a:noFill/>
          </a:ln>
        </p:spPr>
        <p:txBody>
          <a:bodyPr anchorCtr="0" anchor="ctr" bIns="68575" lIns="68575" rIns="68575" tIns="68575"/>
          <a:lstStyle>
            <a:lvl1pPr indent="0" lvl="0" marL="0" marR="0" rtl="0" algn="l">
              <a:lnSpc>
                <a:spcPct val="90000"/>
              </a:lnSpc>
              <a:spcBef>
                <a:spcPts val="0"/>
              </a:spcBef>
              <a:buClr>
                <a:srgbClr val="DC1E34"/>
              </a:buClr>
              <a:buFont typeface="Verdana"/>
              <a:buNone/>
              <a:defRPr b="1" i="0" sz="2400" u="none" cap="none" strike="noStrike">
                <a:solidFill>
                  <a:srgbClr val="DC1E34"/>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75" name="Shape 175"/>
          <p:cNvSpPr txBox="1"/>
          <p:nvPr>
            <p:ph idx="1" type="body"/>
          </p:nvPr>
        </p:nvSpPr>
        <p:spPr>
          <a:xfrm>
            <a:off x="1373981" y="1837426"/>
            <a:ext cx="7141200" cy="2070599"/>
          </a:xfrm>
          <a:prstGeom prst="rect">
            <a:avLst/>
          </a:prstGeom>
          <a:noFill/>
          <a:ln>
            <a:noFill/>
          </a:ln>
        </p:spPr>
        <p:txBody>
          <a:bodyPr anchorCtr="0" anchor="t" bIns="68575" lIns="68575" rIns="68575" tIns="68575"/>
          <a:lstStyle>
            <a:lvl1pPr indent="-165100" lvl="0" marL="254000" marR="0" rtl="0" algn="l">
              <a:lnSpc>
                <a:spcPct val="90000"/>
              </a:lnSpc>
              <a:spcBef>
                <a:spcPts val="800"/>
              </a:spcBef>
              <a:buClr>
                <a:srgbClr val="DC3220"/>
              </a:buClr>
              <a:buSzPct val="77777"/>
              <a:buFont typeface="Verdana"/>
              <a:buChar char="•"/>
              <a:defRPr b="0" i="0" sz="1800" u="none" cap="none" strike="noStrike">
                <a:solidFill>
                  <a:srgbClr val="595959"/>
                </a:solidFill>
                <a:latin typeface="Verdana"/>
                <a:ea typeface="Verdana"/>
                <a:cs typeface="Verdana"/>
                <a:sym typeface="Verdana"/>
              </a:defRPr>
            </a:lvl1pPr>
            <a:lvl2pPr indent="-177800" lvl="1" marL="5969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52400" lvl="2" marL="9017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76" name="Shape 176"/>
          <p:cNvSpPr/>
          <p:nvPr>
            <p:ph idx="2" type="pic"/>
          </p:nvPr>
        </p:nvSpPr>
        <p:spPr>
          <a:xfrm>
            <a:off x="0" y="3964258"/>
            <a:ext cx="9144000" cy="1179300"/>
          </a:xfrm>
          <a:prstGeom prst="rect">
            <a:avLst/>
          </a:prstGeom>
          <a:noFill/>
          <a:ln>
            <a:noFill/>
          </a:ln>
        </p:spPr>
        <p:txBody>
          <a:bodyPr anchorCtr="0" anchor="t" bIns="68575" lIns="68575" rIns="68575" tIns="68575"/>
          <a:lstStyle>
            <a:lvl1pPr indent="-88900" lvl="0" marL="177800" marR="0" rtl="0" algn="l">
              <a:lnSpc>
                <a:spcPct val="90000"/>
              </a:lnSpc>
              <a:spcBef>
                <a:spcPts val="800"/>
              </a:spcBef>
              <a:buClr>
                <a:srgbClr val="DC3220"/>
              </a:buClr>
              <a:buSzPct val="77777"/>
              <a:buFont typeface="Verdana"/>
              <a:buChar char="•"/>
              <a:defRPr b="0" i="0" sz="18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177" name="Shape 177"/>
        <p:cNvGrpSpPr/>
        <p:nvPr/>
      </p:nvGrpSpPr>
      <p:grpSpPr>
        <a:xfrm>
          <a:off x="0" y="0"/>
          <a:ext cx="0" cy="0"/>
          <a:chOff x="0" y="0"/>
          <a:chExt cx="0" cy="0"/>
        </a:xfrm>
      </p:grpSpPr>
      <p:sp>
        <p:nvSpPr>
          <p:cNvPr id="178" name="Shape 178"/>
          <p:cNvSpPr txBox="1"/>
          <p:nvPr>
            <p:ph type="title"/>
          </p:nvPr>
        </p:nvSpPr>
        <p:spPr>
          <a:xfrm>
            <a:off x="1374569" y="1037518"/>
            <a:ext cx="7140900" cy="799800"/>
          </a:xfrm>
          <a:prstGeom prst="rect">
            <a:avLst/>
          </a:prstGeom>
          <a:noFill/>
          <a:ln>
            <a:noFill/>
          </a:ln>
        </p:spPr>
        <p:txBody>
          <a:bodyPr anchorCtr="0" anchor="ctr" bIns="68575" lIns="68575" rIns="68575" tIns="68575"/>
          <a:lstStyle>
            <a:lvl1pPr indent="0" lvl="0" marL="0" marR="0" rtl="0" algn="l">
              <a:lnSpc>
                <a:spcPct val="90000"/>
              </a:lnSpc>
              <a:spcBef>
                <a:spcPts val="0"/>
              </a:spcBef>
              <a:buClr>
                <a:srgbClr val="DC1E34"/>
              </a:buClr>
              <a:buFont typeface="Verdana"/>
              <a:buNone/>
              <a:defRPr b="1" i="0" sz="2400" u="none" cap="none" strike="noStrike">
                <a:solidFill>
                  <a:srgbClr val="DC1E34"/>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79" name="Shape 179"/>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80" name="Shape 180"/>
          <p:cNvSpPr txBox="1"/>
          <p:nvPr>
            <p:ph idx="11" type="ftr"/>
          </p:nvPr>
        </p:nvSpPr>
        <p:spPr>
          <a:xfrm>
            <a:off x="628650" y="4767262"/>
            <a:ext cx="30861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81" name="Shape 181"/>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182" name="Shape 182"/>
          <p:cNvSpPr txBox="1"/>
          <p:nvPr>
            <p:ph idx="1" type="body"/>
          </p:nvPr>
        </p:nvSpPr>
        <p:spPr>
          <a:xfrm>
            <a:off x="1373981" y="1837426"/>
            <a:ext cx="7141200" cy="2775599"/>
          </a:xfrm>
          <a:prstGeom prst="rect">
            <a:avLst/>
          </a:prstGeom>
          <a:noFill/>
          <a:ln>
            <a:noFill/>
          </a:ln>
        </p:spPr>
        <p:txBody>
          <a:bodyPr anchorCtr="0" anchor="t" bIns="68575" lIns="68575" rIns="68575" tIns="68575"/>
          <a:lstStyle>
            <a:lvl1pPr indent="-165100" lvl="0" marL="254000" marR="0" rtl="0" algn="l">
              <a:lnSpc>
                <a:spcPct val="90000"/>
              </a:lnSpc>
              <a:spcBef>
                <a:spcPts val="800"/>
              </a:spcBef>
              <a:buClr>
                <a:srgbClr val="DC3220"/>
              </a:buClr>
              <a:buSzPct val="77777"/>
              <a:buFont typeface="Verdana"/>
              <a:buChar char="•"/>
              <a:defRPr b="0" i="0" sz="1800" u="none" cap="none" strike="noStrike">
                <a:solidFill>
                  <a:srgbClr val="595959"/>
                </a:solidFill>
                <a:latin typeface="Verdana"/>
                <a:ea typeface="Verdana"/>
                <a:cs typeface="Verdana"/>
                <a:sym typeface="Verdana"/>
              </a:defRPr>
            </a:lvl1pPr>
            <a:lvl2pPr indent="-177800" lvl="1" marL="5969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52400" lvl="2" marL="9017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 bullets">
    <p:spTree>
      <p:nvGrpSpPr>
        <p:cNvPr id="183" name="Shape 183"/>
        <p:cNvGrpSpPr/>
        <p:nvPr/>
      </p:nvGrpSpPr>
      <p:grpSpPr>
        <a:xfrm>
          <a:off x="0" y="0"/>
          <a:ext cx="0" cy="0"/>
          <a:chOff x="0" y="0"/>
          <a:chExt cx="0" cy="0"/>
        </a:xfrm>
      </p:grpSpPr>
      <p:sp>
        <p:nvSpPr>
          <p:cNvPr id="184" name="Shape 184"/>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85" name="Shape 185"/>
          <p:cNvSpPr txBox="1"/>
          <p:nvPr>
            <p:ph idx="11" type="ftr"/>
          </p:nvPr>
        </p:nvSpPr>
        <p:spPr>
          <a:xfrm>
            <a:off x="628650" y="4767262"/>
            <a:ext cx="30861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86" name="Shape 186"/>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187" name="Shape 187"/>
          <p:cNvSpPr txBox="1"/>
          <p:nvPr>
            <p:ph type="title"/>
          </p:nvPr>
        </p:nvSpPr>
        <p:spPr>
          <a:xfrm>
            <a:off x="1374569" y="1037518"/>
            <a:ext cx="7140900" cy="799800"/>
          </a:xfrm>
          <a:prstGeom prst="rect">
            <a:avLst/>
          </a:prstGeom>
          <a:noFill/>
          <a:ln>
            <a:noFill/>
          </a:ln>
        </p:spPr>
        <p:txBody>
          <a:bodyPr anchorCtr="0" anchor="ctr" bIns="68575" lIns="68575" rIns="68575" tIns="68575"/>
          <a:lstStyle>
            <a:lvl1pPr indent="0" lvl="0" marL="0" marR="0" rtl="0" algn="l">
              <a:lnSpc>
                <a:spcPct val="90000"/>
              </a:lnSpc>
              <a:spcBef>
                <a:spcPts val="0"/>
              </a:spcBef>
              <a:buClr>
                <a:srgbClr val="DC1E34"/>
              </a:buClr>
              <a:buFont typeface="Verdana"/>
              <a:buNone/>
              <a:defRPr b="1" i="0" sz="2400" u="none" cap="none" strike="noStrike">
                <a:solidFill>
                  <a:srgbClr val="DC1E34"/>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88" name="Shape 188"/>
          <p:cNvSpPr txBox="1"/>
          <p:nvPr>
            <p:ph idx="1" type="body"/>
          </p:nvPr>
        </p:nvSpPr>
        <p:spPr>
          <a:xfrm>
            <a:off x="1373981" y="1837426"/>
            <a:ext cx="3446700" cy="2800199"/>
          </a:xfrm>
          <a:prstGeom prst="rect">
            <a:avLst/>
          </a:prstGeom>
          <a:noFill/>
          <a:ln>
            <a:noFill/>
          </a:ln>
        </p:spPr>
        <p:txBody>
          <a:bodyPr anchorCtr="0" anchor="t" bIns="68575" lIns="68575" rIns="68575" tIns="68575"/>
          <a:lstStyle>
            <a:lvl1pPr indent="-177800" lvl="0" marL="254000" marR="0" rtl="0" algn="l">
              <a:lnSpc>
                <a:spcPct val="90000"/>
              </a:lnSpc>
              <a:spcBef>
                <a:spcPts val="8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1pPr>
            <a:lvl2pPr indent="-190500" lvl="1" marL="5969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2pPr>
            <a:lvl3pPr indent="-152400" lvl="2" marL="9017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3pPr>
            <a:lvl4pPr indent="-127000" lvl="3" marL="1206500" marR="0" rtl="0" algn="l">
              <a:lnSpc>
                <a:spcPct val="90000"/>
              </a:lnSpc>
              <a:spcBef>
                <a:spcPts val="400"/>
              </a:spcBef>
              <a:buClr>
                <a:srgbClr val="DC3220"/>
              </a:buClr>
              <a:buSzPct val="72727"/>
              <a:buFont typeface="Verdana"/>
              <a:buChar char="•"/>
              <a:defRPr b="0" i="0" sz="1100" u="none" cap="none" strike="noStrike">
                <a:solidFill>
                  <a:srgbClr val="595959"/>
                </a:solidFill>
                <a:latin typeface="Verdana"/>
                <a:ea typeface="Verdana"/>
                <a:cs typeface="Verdana"/>
                <a:sym typeface="Verdana"/>
              </a:defRPr>
            </a:lvl4pPr>
            <a:lvl5pPr indent="-127000" lvl="4" marL="1549400" marR="0" rtl="0" algn="l">
              <a:lnSpc>
                <a:spcPct val="90000"/>
              </a:lnSpc>
              <a:spcBef>
                <a:spcPts val="400"/>
              </a:spcBef>
              <a:buClr>
                <a:srgbClr val="DC3220"/>
              </a:buClr>
              <a:buSzPct val="72727"/>
              <a:buFont typeface="Verdana"/>
              <a:buChar char="•"/>
              <a:defRPr b="0" i="0" sz="11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89" name="Shape 189"/>
          <p:cNvSpPr txBox="1"/>
          <p:nvPr>
            <p:ph idx="2" type="body"/>
          </p:nvPr>
        </p:nvSpPr>
        <p:spPr>
          <a:xfrm>
            <a:off x="5068560" y="1837425"/>
            <a:ext cx="3446700" cy="2800200"/>
          </a:xfrm>
          <a:prstGeom prst="rect">
            <a:avLst/>
          </a:prstGeom>
          <a:noFill/>
          <a:ln>
            <a:noFill/>
          </a:ln>
        </p:spPr>
        <p:txBody>
          <a:bodyPr anchorCtr="0" anchor="t" bIns="68575" lIns="68575" rIns="68575" tIns="68575"/>
          <a:lstStyle>
            <a:lvl1pPr indent="-177800" lvl="0" marL="254000" marR="0" rtl="0" algn="l">
              <a:lnSpc>
                <a:spcPct val="90000"/>
              </a:lnSpc>
              <a:spcBef>
                <a:spcPts val="8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1pPr>
            <a:lvl2pPr indent="-190500" lvl="1" marL="5969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2pPr>
            <a:lvl3pPr indent="-152400" lvl="2" marL="9017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3pPr>
            <a:lvl4pPr indent="-127000" lvl="3" marL="1206500" marR="0" rtl="0" algn="l">
              <a:lnSpc>
                <a:spcPct val="90000"/>
              </a:lnSpc>
              <a:spcBef>
                <a:spcPts val="400"/>
              </a:spcBef>
              <a:buClr>
                <a:srgbClr val="DC3220"/>
              </a:buClr>
              <a:buSzPct val="72727"/>
              <a:buFont typeface="Verdana"/>
              <a:buChar char="•"/>
              <a:defRPr b="0" i="0" sz="1100" u="none" cap="none" strike="noStrike">
                <a:solidFill>
                  <a:srgbClr val="595959"/>
                </a:solidFill>
                <a:latin typeface="Verdana"/>
                <a:ea typeface="Verdana"/>
                <a:cs typeface="Verdana"/>
                <a:sym typeface="Verdana"/>
              </a:defRPr>
            </a:lvl4pPr>
            <a:lvl5pPr indent="-127000" lvl="4" marL="1549400" marR="0" rtl="0" algn="l">
              <a:lnSpc>
                <a:spcPct val="90000"/>
              </a:lnSpc>
              <a:spcBef>
                <a:spcPts val="400"/>
              </a:spcBef>
              <a:buClr>
                <a:srgbClr val="DC3220"/>
              </a:buClr>
              <a:buSzPct val="72727"/>
              <a:buFont typeface="Verdana"/>
              <a:buChar char="•"/>
              <a:defRPr b="0" i="0" sz="11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 bullets">
    <p:spTree>
      <p:nvGrpSpPr>
        <p:cNvPr id="190" name="Shape 190"/>
        <p:cNvGrpSpPr/>
        <p:nvPr/>
      </p:nvGrpSpPr>
      <p:grpSpPr>
        <a:xfrm>
          <a:off x="0" y="0"/>
          <a:ext cx="0" cy="0"/>
          <a:chOff x="0" y="0"/>
          <a:chExt cx="0" cy="0"/>
        </a:xfrm>
      </p:grpSpPr>
      <p:sp>
        <p:nvSpPr>
          <p:cNvPr id="191" name="Shape 191"/>
          <p:cNvSpPr txBox="1"/>
          <p:nvPr>
            <p:ph type="title"/>
          </p:nvPr>
        </p:nvSpPr>
        <p:spPr>
          <a:xfrm>
            <a:off x="4090045" y="1106089"/>
            <a:ext cx="4425300" cy="802500"/>
          </a:xfrm>
          <a:prstGeom prst="rect">
            <a:avLst/>
          </a:prstGeom>
          <a:noFill/>
          <a:ln>
            <a:noFill/>
          </a:ln>
        </p:spPr>
        <p:txBody>
          <a:bodyPr anchorCtr="0" anchor="ctr" bIns="68575" lIns="68575" rIns="68575" tIns="68575"/>
          <a:lstStyle>
            <a:lvl1pPr indent="0" lvl="0" marL="0" marR="0" rtl="0" algn="l">
              <a:lnSpc>
                <a:spcPct val="90000"/>
              </a:lnSpc>
              <a:spcBef>
                <a:spcPts val="0"/>
              </a:spcBef>
              <a:buClr>
                <a:srgbClr val="DC1E34"/>
              </a:buClr>
              <a:buFont typeface="Verdana"/>
              <a:buNone/>
              <a:defRPr b="1" i="0" sz="2100" u="none" cap="none" strike="noStrike">
                <a:solidFill>
                  <a:srgbClr val="DC1E34"/>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92" name="Shape 192"/>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93" name="Shape 193"/>
          <p:cNvSpPr txBox="1"/>
          <p:nvPr>
            <p:ph idx="11" type="ftr"/>
          </p:nvPr>
        </p:nvSpPr>
        <p:spPr>
          <a:xfrm>
            <a:off x="4069524" y="4767262"/>
            <a:ext cx="3086099"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94" name="Shape 194"/>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195" name="Shape 195"/>
          <p:cNvSpPr txBox="1"/>
          <p:nvPr>
            <p:ph idx="1" type="body"/>
          </p:nvPr>
        </p:nvSpPr>
        <p:spPr>
          <a:xfrm>
            <a:off x="4090045" y="1908569"/>
            <a:ext cx="4425300" cy="2704499"/>
          </a:xfrm>
          <a:prstGeom prst="rect">
            <a:avLst/>
          </a:prstGeom>
          <a:noFill/>
          <a:ln>
            <a:noFill/>
          </a:ln>
        </p:spPr>
        <p:txBody>
          <a:bodyPr anchorCtr="0" anchor="t" bIns="68575" lIns="68575" rIns="68575" tIns="68575"/>
          <a:lstStyle>
            <a:lvl1pPr indent="-177800" lvl="0" marL="254000" marR="0" rtl="0" algn="l">
              <a:lnSpc>
                <a:spcPct val="90000"/>
              </a:lnSpc>
              <a:spcBef>
                <a:spcPts val="8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1pPr>
            <a:lvl2pPr indent="-190500" lvl="1" marL="5969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2pPr>
            <a:lvl3pPr indent="-152400" lvl="2" marL="9017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3pPr>
            <a:lvl4pPr indent="-127000" lvl="3" marL="1206500" marR="0" rtl="0" algn="l">
              <a:lnSpc>
                <a:spcPct val="90000"/>
              </a:lnSpc>
              <a:spcBef>
                <a:spcPts val="400"/>
              </a:spcBef>
              <a:buClr>
                <a:srgbClr val="DC3220"/>
              </a:buClr>
              <a:buSzPct val="72727"/>
              <a:buFont typeface="Verdana"/>
              <a:buChar char="•"/>
              <a:defRPr b="0" i="0" sz="1100" u="none" cap="none" strike="noStrike">
                <a:solidFill>
                  <a:srgbClr val="595959"/>
                </a:solidFill>
                <a:latin typeface="Verdana"/>
                <a:ea typeface="Verdana"/>
                <a:cs typeface="Verdana"/>
                <a:sym typeface="Verdana"/>
              </a:defRPr>
            </a:lvl4pPr>
            <a:lvl5pPr indent="-127000" lvl="4" marL="1549400" marR="0" rtl="0" algn="l">
              <a:lnSpc>
                <a:spcPct val="90000"/>
              </a:lnSpc>
              <a:spcBef>
                <a:spcPts val="400"/>
              </a:spcBef>
              <a:buClr>
                <a:srgbClr val="DC3220"/>
              </a:buClr>
              <a:buSzPct val="72727"/>
              <a:buFont typeface="Verdana"/>
              <a:buChar char="•"/>
              <a:defRPr b="0" i="0" sz="11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196" name="Shape 196"/>
          <p:cNvSpPr/>
          <p:nvPr>
            <p:ph idx="2" type="pic"/>
          </p:nvPr>
        </p:nvSpPr>
        <p:spPr>
          <a:xfrm>
            <a:off x="1697" y="0"/>
            <a:ext cx="3516900" cy="5143500"/>
          </a:xfrm>
          <a:prstGeom prst="rect">
            <a:avLst/>
          </a:prstGeom>
          <a:noFill/>
          <a:ln>
            <a:noFill/>
          </a:ln>
        </p:spPr>
        <p:txBody>
          <a:bodyPr anchorCtr="0" anchor="t" bIns="68575" lIns="68575" rIns="68575" tIns="68575"/>
          <a:lstStyle>
            <a:lvl1pPr indent="-88900" lvl="0" marL="177800" marR="0" rtl="0" algn="l">
              <a:lnSpc>
                <a:spcPct val="90000"/>
              </a:lnSpc>
              <a:spcBef>
                <a:spcPts val="800"/>
              </a:spcBef>
              <a:buClr>
                <a:srgbClr val="DC3220"/>
              </a:buClr>
              <a:buSzPct val="77777"/>
              <a:buFont typeface="Verdana"/>
              <a:buChar char="•"/>
              <a:defRPr b="0" i="0" sz="18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2 column">
    <p:spTree>
      <p:nvGrpSpPr>
        <p:cNvPr id="197" name="Shape 197"/>
        <p:cNvGrpSpPr/>
        <p:nvPr/>
      </p:nvGrpSpPr>
      <p:grpSpPr>
        <a:xfrm>
          <a:off x="0" y="0"/>
          <a:ext cx="0" cy="0"/>
          <a:chOff x="0" y="0"/>
          <a:chExt cx="0" cy="0"/>
        </a:xfrm>
      </p:grpSpPr>
      <p:sp>
        <p:nvSpPr>
          <p:cNvPr id="198" name="Shape 198"/>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199" name="Shape 199"/>
          <p:cNvSpPr txBox="1"/>
          <p:nvPr>
            <p:ph idx="11" type="ftr"/>
          </p:nvPr>
        </p:nvSpPr>
        <p:spPr>
          <a:xfrm>
            <a:off x="4069524" y="4767262"/>
            <a:ext cx="3086099"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200" name="Shape 200"/>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201" name="Shape 201"/>
          <p:cNvSpPr txBox="1"/>
          <p:nvPr>
            <p:ph idx="1" type="body"/>
          </p:nvPr>
        </p:nvSpPr>
        <p:spPr>
          <a:xfrm>
            <a:off x="3393462" y="1913379"/>
            <a:ext cx="2453700" cy="2673600"/>
          </a:xfrm>
          <a:prstGeom prst="rect">
            <a:avLst/>
          </a:prstGeom>
          <a:noFill/>
          <a:ln>
            <a:noFill/>
          </a:ln>
        </p:spPr>
        <p:txBody>
          <a:bodyPr anchorCtr="0" anchor="t" bIns="68575" lIns="68575" rIns="68575" tIns="68575"/>
          <a:lstStyle>
            <a:lvl1pPr indent="0" lvl="0" marL="0" marR="0" rtl="0" algn="l">
              <a:lnSpc>
                <a:spcPct val="137500"/>
              </a:lnSpc>
              <a:spcBef>
                <a:spcPts val="800"/>
              </a:spcBef>
              <a:buClr>
                <a:srgbClr val="DC3220"/>
              </a:buClr>
              <a:buFont typeface="Verdana"/>
              <a:buNone/>
              <a:defRPr b="0" i="0" sz="1200" u="none" cap="none" strike="noStrike">
                <a:solidFill>
                  <a:srgbClr val="595959"/>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100" u="none" cap="none" strike="noStrike">
                <a:solidFill>
                  <a:srgbClr val="595959"/>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9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800" u="none" cap="none" strike="noStrike">
                <a:solidFill>
                  <a:srgbClr val="595959"/>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800" u="none" cap="none" strike="noStrike">
                <a:solidFill>
                  <a:srgbClr val="595959"/>
                </a:solidFill>
                <a:latin typeface="Verdana"/>
                <a:ea typeface="Verdana"/>
                <a:cs typeface="Verdana"/>
                <a:sym typeface="Verdana"/>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9pPr>
          </a:lstStyle>
          <a:p/>
        </p:txBody>
      </p:sp>
      <p:sp>
        <p:nvSpPr>
          <p:cNvPr id="202" name="Shape 202"/>
          <p:cNvSpPr txBox="1"/>
          <p:nvPr>
            <p:ph idx="2" type="body"/>
          </p:nvPr>
        </p:nvSpPr>
        <p:spPr>
          <a:xfrm>
            <a:off x="6061464" y="1913379"/>
            <a:ext cx="2453700" cy="2673600"/>
          </a:xfrm>
          <a:prstGeom prst="rect">
            <a:avLst/>
          </a:prstGeom>
          <a:noFill/>
          <a:ln>
            <a:noFill/>
          </a:ln>
        </p:spPr>
        <p:txBody>
          <a:bodyPr anchorCtr="0" anchor="t" bIns="68575" lIns="68575" rIns="68575" tIns="68575"/>
          <a:lstStyle>
            <a:lvl1pPr indent="0" lvl="0" marL="0" marR="0" rtl="0" algn="l">
              <a:lnSpc>
                <a:spcPct val="137500"/>
              </a:lnSpc>
              <a:spcBef>
                <a:spcPts val="800"/>
              </a:spcBef>
              <a:buClr>
                <a:srgbClr val="DC3220"/>
              </a:buClr>
              <a:buFont typeface="Verdana"/>
              <a:buNone/>
              <a:defRPr b="0" i="0" sz="1200" u="none" cap="none" strike="noStrike">
                <a:solidFill>
                  <a:srgbClr val="595959"/>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100" u="none" cap="none" strike="noStrike">
                <a:solidFill>
                  <a:srgbClr val="595959"/>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9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800" u="none" cap="none" strike="noStrike">
                <a:solidFill>
                  <a:srgbClr val="595959"/>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800" u="none" cap="none" strike="noStrike">
                <a:solidFill>
                  <a:srgbClr val="595959"/>
                </a:solidFill>
                <a:latin typeface="Verdana"/>
                <a:ea typeface="Verdana"/>
                <a:cs typeface="Verdana"/>
                <a:sym typeface="Verdana"/>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Verdana"/>
                <a:ea typeface="Verdana"/>
                <a:cs typeface="Verdana"/>
                <a:sym typeface="Verdana"/>
              </a:defRPr>
            </a:lvl9pPr>
          </a:lstStyle>
          <a:p/>
        </p:txBody>
      </p:sp>
      <p:sp>
        <p:nvSpPr>
          <p:cNvPr id="203" name="Shape 203"/>
          <p:cNvSpPr txBox="1"/>
          <p:nvPr>
            <p:ph type="title"/>
          </p:nvPr>
        </p:nvSpPr>
        <p:spPr>
          <a:xfrm>
            <a:off x="3384282" y="1110897"/>
            <a:ext cx="2463000" cy="802500"/>
          </a:xfrm>
          <a:prstGeom prst="rect">
            <a:avLst/>
          </a:prstGeom>
          <a:noFill/>
          <a:ln>
            <a:noFill/>
          </a:ln>
        </p:spPr>
        <p:txBody>
          <a:bodyPr anchorCtr="0" anchor="ctr" bIns="68575" lIns="68575" rIns="68575" tIns="68575"/>
          <a:lstStyle>
            <a:lvl1pPr indent="0" lvl="0" marL="0" marR="0" rtl="0" algn="l">
              <a:lnSpc>
                <a:spcPct val="90000"/>
              </a:lnSpc>
              <a:spcBef>
                <a:spcPts val="0"/>
              </a:spcBef>
              <a:buClr>
                <a:srgbClr val="DC1E34"/>
              </a:buClr>
              <a:buFont typeface="Verdana"/>
              <a:buNone/>
              <a:defRPr b="1" i="0" sz="2100" u="none" cap="none" strike="noStrike">
                <a:solidFill>
                  <a:srgbClr val="DC1E34"/>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204" name="Shape 204"/>
          <p:cNvSpPr txBox="1"/>
          <p:nvPr>
            <p:ph idx="3" type="body"/>
          </p:nvPr>
        </p:nvSpPr>
        <p:spPr>
          <a:xfrm>
            <a:off x="6061464" y="1110897"/>
            <a:ext cx="2453700" cy="802500"/>
          </a:xfrm>
          <a:prstGeom prst="rect">
            <a:avLst/>
          </a:prstGeom>
          <a:noFill/>
          <a:ln>
            <a:noFill/>
          </a:ln>
        </p:spPr>
        <p:txBody>
          <a:bodyPr anchorCtr="0" anchor="ctr" bIns="68575" lIns="68575" rIns="68575" tIns="68575"/>
          <a:lstStyle>
            <a:lvl1pPr indent="0" lvl="0" marL="0" marR="0" rtl="0" algn="l">
              <a:lnSpc>
                <a:spcPct val="90000"/>
              </a:lnSpc>
              <a:spcBef>
                <a:spcPts val="800"/>
              </a:spcBef>
              <a:buClr>
                <a:srgbClr val="DC3220"/>
              </a:buClr>
              <a:buFont typeface="Verdana"/>
              <a:buNone/>
              <a:defRPr b="1" i="0" sz="2100" u="none" cap="none" strike="noStrike">
                <a:solidFill>
                  <a:srgbClr val="DE1E37"/>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205" name="Shape 205"/>
          <p:cNvSpPr/>
          <p:nvPr>
            <p:ph idx="4" type="pic"/>
          </p:nvPr>
        </p:nvSpPr>
        <p:spPr>
          <a:xfrm>
            <a:off x="1697" y="0"/>
            <a:ext cx="2548200" cy="5143500"/>
          </a:xfrm>
          <a:prstGeom prst="rect">
            <a:avLst/>
          </a:prstGeom>
          <a:noFill/>
          <a:ln>
            <a:noFill/>
          </a:ln>
        </p:spPr>
        <p:txBody>
          <a:bodyPr anchorCtr="0" anchor="t" bIns="68575" lIns="68575" rIns="68575" tIns="68575"/>
          <a:lstStyle>
            <a:lvl1pPr indent="-88900" lvl="0" marL="177800" marR="0" rtl="0" algn="l">
              <a:lnSpc>
                <a:spcPct val="90000"/>
              </a:lnSpc>
              <a:spcBef>
                <a:spcPts val="800"/>
              </a:spcBef>
              <a:buClr>
                <a:srgbClr val="DC3220"/>
              </a:buClr>
              <a:buSzPct val="77777"/>
              <a:buFont typeface="Verdana"/>
              <a:buChar char="•"/>
              <a:defRPr b="0" i="0" sz="18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0" y="0"/>
            <a:ext cx="9144000" cy="801000"/>
          </a:xfrm>
          <a:prstGeom prst="rect">
            <a:avLst/>
          </a:prstGeom>
          <a:solidFill>
            <a:schemeClr val="lt2"/>
          </a:solidFill>
          <a:ln>
            <a:noFill/>
          </a:ln>
        </p:spPr>
        <p:txBody>
          <a:bodyPr anchorCtr="0" anchor="t" bIns="91425" lIns="91425" rIns="91425" tIns="91425"/>
          <a:lstStyle>
            <a:lvl1pPr lvl="0">
              <a:spcBef>
                <a:spcPts val="0"/>
              </a:spcBef>
              <a:buClr>
                <a:srgbClr val="DC1E34"/>
              </a:buClr>
              <a:defRPr>
                <a:solidFill>
                  <a:srgbClr val="DC1E34"/>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228675"/>
            <a:ext cx="8520600" cy="3340200"/>
          </a:xfrm>
          <a:prstGeom prst="rect">
            <a:avLst/>
          </a:prstGeom>
          <a:ln>
            <a:noFill/>
          </a:ln>
        </p:spPr>
        <p:txBody>
          <a:bodyPr anchorCtr="0" anchor="t" bIns="91425" lIns="91425" rIns="91425" tIns="91425"/>
          <a:lstStyle>
            <a:lvl1pPr lvl="0">
              <a:spcBef>
                <a:spcPts val="0"/>
              </a:spcBef>
              <a:buClr>
                <a:srgbClr val="DC1E34"/>
              </a:buClr>
              <a:defRPr>
                <a:solidFill>
                  <a:srgbClr val="DC1E34"/>
                </a:solidFill>
              </a:defRPr>
            </a:lvl1pPr>
            <a:lvl2pPr lvl="1">
              <a:spcBef>
                <a:spcPts val="0"/>
              </a:spcBef>
              <a:buClr>
                <a:srgbClr val="DC1E34"/>
              </a:buClr>
              <a:defRPr>
                <a:solidFill>
                  <a:srgbClr val="DC1E34"/>
                </a:solidFill>
              </a:defRPr>
            </a:lvl2pPr>
            <a:lvl3pPr lvl="2">
              <a:spcBef>
                <a:spcPts val="0"/>
              </a:spcBef>
              <a:buClr>
                <a:srgbClr val="DC1E34"/>
              </a:buClr>
              <a:defRPr>
                <a:solidFill>
                  <a:srgbClr val="DC1E34"/>
                </a:solidFill>
              </a:defRPr>
            </a:lvl3pPr>
            <a:lvl4pPr lvl="3">
              <a:spcBef>
                <a:spcPts val="0"/>
              </a:spcBef>
              <a:buClr>
                <a:srgbClr val="DC1E34"/>
              </a:buClr>
              <a:defRPr>
                <a:solidFill>
                  <a:srgbClr val="DC1E34"/>
                </a:solidFill>
              </a:defRPr>
            </a:lvl4pPr>
            <a:lvl5pPr lvl="4">
              <a:spcBef>
                <a:spcPts val="0"/>
              </a:spcBef>
              <a:buClr>
                <a:srgbClr val="DC1E34"/>
              </a:buClr>
              <a:defRPr>
                <a:solidFill>
                  <a:srgbClr val="DC1E34"/>
                </a:solidFill>
              </a:defRPr>
            </a:lvl5pPr>
            <a:lvl6pPr lvl="5">
              <a:spcBef>
                <a:spcPts val="0"/>
              </a:spcBef>
              <a:buClr>
                <a:srgbClr val="DC1E34"/>
              </a:buClr>
              <a:defRPr>
                <a:solidFill>
                  <a:srgbClr val="DC1E34"/>
                </a:solidFill>
              </a:defRPr>
            </a:lvl6pPr>
            <a:lvl7pPr lvl="6">
              <a:spcBef>
                <a:spcPts val="0"/>
              </a:spcBef>
              <a:buClr>
                <a:srgbClr val="DC1E34"/>
              </a:buClr>
              <a:defRPr>
                <a:solidFill>
                  <a:srgbClr val="DC1E34"/>
                </a:solidFill>
              </a:defRPr>
            </a:lvl7pPr>
            <a:lvl8pPr lvl="7">
              <a:spcBef>
                <a:spcPts val="0"/>
              </a:spcBef>
              <a:buClr>
                <a:srgbClr val="DC1E34"/>
              </a:buClr>
              <a:defRPr>
                <a:solidFill>
                  <a:srgbClr val="DC1E34"/>
                </a:solidFill>
              </a:defRPr>
            </a:lvl8pPr>
            <a:lvl9pPr lvl="8">
              <a:spcBef>
                <a:spcPts val="0"/>
              </a:spcBef>
              <a:buClr>
                <a:srgbClr val="DC1E34"/>
              </a:buClr>
              <a:defRPr>
                <a:solidFill>
                  <a:srgbClr val="DC1E34"/>
                </a:solidFill>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2 column - bullets">
    <p:spTree>
      <p:nvGrpSpPr>
        <p:cNvPr id="206" name="Shape 206"/>
        <p:cNvGrpSpPr/>
        <p:nvPr/>
      </p:nvGrpSpPr>
      <p:grpSpPr>
        <a:xfrm>
          <a:off x="0" y="0"/>
          <a:ext cx="0" cy="0"/>
          <a:chOff x="0" y="0"/>
          <a:chExt cx="0" cy="0"/>
        </a:xfrm>
      </p:grpSpPr>
      <p:sp>
        <p:nvSpPr>
          <p:cNvPr id="207" name="Shape 207"/>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208" name="Shape 208"/>
          <p:cNvSpPr txBox="1"/>
          <p:nvPr>
            <p:ph idx="11" type="ftr"/>
          </p:nvPr>
        </p:nvSpPr>
        <p:spPr>
          <a:xfrm>
            <a:off x="4069524" y="4767262"/>
            <a:ext cx="3086099"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209" name="Shape 209"/>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210" name="Shape 210"/>
          <p:cNvSpPr txBox="1"/>
          <p:nvPr>
            <p:ph type="title"/>
          </p:nvPr>
        </p:nvSpPr>
        <p:spPr>
          <a:xfrm>
            <a:off x="3384282" y="1110897"/>
            <a:ext cx="2463000" cy="802500"/>
          </a:xfrm>
          <a:prstGeom prst="rect">
            <a:avLst/>
          </a:prstGeom>
          <a:noFill/>
          <a:ln>
            <a:noFill/>
          </a:ln>
        </p:spPr>
        <p:txBody>
          <a:bodyPr anchorCtr="0" anchor="ctr" bIns="68575" lIns="68575" rIns="68575" tIns="68575"/>
          <a:lstStyle>
            <a:lvl1pPr indent="0" lvl="0" marL="0" marR="0" rtl="0" algn="l">
              <a:lnSpc>
                <a:spcPct val="90000"/>
              </a:lnSpc>
              <a:spcBef>
                <a:spcPts val="0"/>
              </a:spcBef>
              <a:buClr>
                <a:srgbClr val="DC1E34"/>
              </a:buClr>
              <a:buFont typeface="Verdana"/>
              <a:buNone/>
              <a:defRPr b="1" i="0" sz="2100" u="none" cap="none" strike="noStrike">
                <a:solidFill>
                  <a:srgbClr val="DC1E34"/>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211" name="Shape 211"/>
          <p:cNvSpPr txBox="1"/>
          <p:nvPr>
            <p:ph idx="1" type="body"/>
          </p:nvPr>
        </p:nvSpPr>
        <p:spPr>
          <a:xfrm>
            <a:off x="6061464" y="1110897"/>
            <a:ext cx="2463000" cy="802500"/>
          </a:xfrm>
          <a:prstGeom prst="rect">
            <a:avLst/>
          </a:prstGeom>
          <a:noFill/>
          <a:ln>
            <a:noFill/>
          </a:ln>
        </p:spPr>
        <p:txBody>
          <a:bodyPr anchorCtr="0" anchor="ctr" bIns="68575" lIns="68575" rIns="68575" tIns="68575"/>
          <a:lstStyle>
            <a:lvl1pPr indent="0" lvl="0" marL="0" marR="0" rtl="0" algn="l">
              <a:lnSpc>
                <a:spcPct val="90000"/>
              </a:lnSpc>
              <a:spcBef>
                <a:spcPts val="800"/>
              </a:spcBef>
              <a:buClr>
                <a:srgbClr val="DC3220"/>
              </a:buClr>
              <a:buFont typeface="Verdana"/>
              <a:buNone/>
              <a:defRPr b="1" i="0" sz="2100" u="none" cap="none" strike="noStrike">
                <a:solidFill>
                  <a:srgbClr val="DE1E37"/>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212" name="Shape 212"/>
          <p:cNvSpPr txBox="1"/>
          <p:nvPr>
            <p:ph idx="2" type="body"/>
          </p:nvPr>
        </p:nvSpPr>
        <p:spPr>
          <a:xfrm>
            <a:off x="3384282" y="1913379"/>
            <a:ext cx="2463000" cy="2704500"/>
          </a:xfrm>
          <a:prstGeom prst="rect">
            <a:avLst/>
          </a:prstGeom>
          <a:noFill/>
          <a:ln>
            <a:noFill/>
          </a:ln>
        </p:spPr>
        <p:txBody>
          <a:bodyPr anchorCtr="0" anchor="t" bIns="68575" lIns="68575" rIns="68575" tIns="68575"/>
          <a:lstStyle>
            <a:lvl1pPr indent="-177800" lvl="0" marL="254000" marR="0" rtl="0" algn="l">
              <a:lnSpc>
                <a:spcPct val="90000"/>
              </a:lnSpc>
              <a:spcBef>
                <a:spcPts val="8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1pPr>
            <a:lvl2pPr indent="-190500" lvl="1" marL="5969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2pPr>
            <a:lvl3pPr indent="-152400" lvl="2" marL="9017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3pPr>
            <a:lvl4pPr indent="-127000" lvl="3" marL="1206500" marR="0" rtl="0" algn="l">
              <a:lnSpc>
                <a:spcPct val="90000"/>
              </a:lnSpc>
              <a:spcBef>
                <a:spcPts val="400"/>
              </a:spcBef>
              <a:buClr>
                <a:srgbClr val="DC3220"/>
              </a:buClr>
              <a:buSzPct val="72727"/>
              <a:buFont typeface="Verdana"/>
              <a:buChar char="•"/>
              <a:defRPr b="0" i="0" sz="1100" u="none" cap="none" strike="noStrike">
                <a:solidFill>
                  <a:srgbClr val="595959"/>
                </a:solidFill>
                <a:latin typeface="Verdana"/>
                <a:ea typeface="Verdana"/>
                <a:cs typeface="Verdana"/>
                <a:sym typeface="Verdana"/>
              </a:defRPr>
            </a:lvl4pPr>
            <a:lvl5pPr indent="-127000" lvl="4" marL="1549400" marR="0" rtl="0" algn="l">
              <a:lnSpc>
                <a:spcPct val="90000"/>
              </a:lnSpc>
              <a:spcBef>
                <a:spcPts val="400"/>
              </a:spcBef>
              <a:buClr>
                <a:srgbClr val="DC3220"/>
              </a:buClr>
              <a:buSzPct val="72727"/>
              <a:buFont typeface="Verdana"/>
              <a:buChar char="•"/>
              <a:defRPr b="0" i="0" sz="11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213" name="Shape 213"/>
          <p:cNvSpPr txBox="1"/>
          <p:nvPr>
            <p:ph idx="3" type="body"/>
          </p:nvPr>
        </p:nvSpPr>
        <p:spPr>
          <a:xfrm>
            <a:off x="6061464" y="1913379"/>
            <a:ext cx="2463000" cy="2704500"/>
          </a:xfrm>
          <a:prstGeom prst="rect">
            <a:avLst/>
          </a:prstGeom>
          <a:noFill/>
          <a:ln>
            <a:noFill/>
          </a:ln>
        </p:spPr>
        <p:txBody>
          <a:bodyPr anchorCtr="0" anchor="t" bIns="68575" lIns="68575" rIns="68575" tIns="68575"/>
          <a:lstStyle>
            <a:lvl1pPr indent="-177800" lvl="0" marL="254000" marR="0" rtl="0" algn="l">
              <a:lnSpc>
                <a:spcPct val="90000"/>
              </a:lnSpc>
              <a:spcBef>
                <a:spcPts val="8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1pPr>
            <a:lvl2pPr indent="-190500" lvl="1" marL="5969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2pPr>
            <a:lvl3pPr indent="-152400" lvl="2" marL="9017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3pPr>
            <a:lvl4pPr indent="-127000" lvl="3" marL="1206500" marR="0" rtl="0" algn="l">
              <a:lnSpc>
                <a:spcPct val="90000"/>
              </a:lnSpc>
              <a:spcBef>
                <a:spcPts val="400"/>
              </a:spcBef>
              <a:buClr>
                <a:srgbClr val="DC3220"/>
              </a:buClr>
              <a:buSzPct val="72727"/>
              <a:buFont typeface="Verdana"/>
              <a:buChar char="•"/>
              <a:defRPr b="0" i="0" sz="1100" u="none" cap="none" strike="noStrike">
                <a:solidFill>
                  <a:srgbClr val="595959"/>
                </a:solidFill>
                <a:latin typeface="Verdana"/>
                <a:ea typeface="Verdana"/>
                <a:cs typeface="Verdana"/>
                <a:sym typeface="Verdana"/>
              </a:defRPr>
            </a:lvl4pPr>
            <a:lvl5pPr indent="-127000" lvl="4" marL="1549400" marR="0" rtl="0" algn="l">
              <a:lnSpc>
                <a:spcPct val="90000"/>
              </a:lnSpc>
              <a:spcBef>
                <a:spcPts val="400"/>
              </a:spcBef>
              <a:buClr>
                <a:srgbClr val="DC3220"/>
              </a:buClr>
              <a:buSzPct val="72727"/>
              <a:buFont typeface="Verdana"/>
              <a:buChar char="•"/>
              <a:defRPr b="0" i="0" sz="11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214" name="Shape 214"/>
          <p:cNvSpPr/>
          <p:nvPr>
            <p:ph idx="4" type="pic"/>
          </p:nvPr>
        </p:nvSpPr>
        <p:spPr>
          <a:xfrm>
            <a:off x="1697" y="0"/>
            <a:ext cx="2548200" cy="5143500"/>
          </a:xfrm>
          <a:prstGeom prst="rect">
            <a:avLst/>
          </a:prstGeom>
          <a:noFill/>
          <a:ln>
            <a:noFill/>
          </a:ln>
        </p:spPr>
        <p:txBody>
          <a:bodyPr anchorCtr="0" anchor="t" bIns="68575" lIns="68575" rIns="68575" tIns="68575"/>
          <a:lstStyle>
            <a:lvl1pPr indent="-88900" lvl="0" marL="177800" marR="0" rtl="0" algn="l">
              <a:lnSpc>
                <a:spcPct val="90000"/>
              </a:lnSpc>
              <a:spcBef>
                <a:spcPts val="800"/>
              </a:spcBef>
              <a:buClr>
                <a:srgbClr val="DC3220"/>
              </a:buClr>
              <a:buSzPct val="77777"/>
              <a:buFont typeface="Verdana"/>
              <a:buChar char="•"/>
              <a:defRPr b="0" i="0" sz="18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215" name="Shape 215"/>
        <p:cNvGrpSpPr/>
        <p:nvPr/>
      </p:nvGrpSpPr>
      <p:grpSpPr>
        <a:xfrm>
          <a:off x="0" y="0"/>
          <a:ext cx="0" cy="0"/>
          <a:chOff x="0" y="0"/>
          <a:chExt cx="0" cy="0"/>
        </a:xfrm>
      </p:grpSpPr>
      <p:sp>
        <p:nvSpPr>
          <p:cNvPr id="216" name="Shape 216"/>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217" name="Shape 217"/>
          <p:cNvSpPr txBox="1"/>
          <p:nvPr>
            <p:ph idx="11" type="ftr"/>
          </p:nvPr>
        </p:nvSpPr>
        <p:spPr>
          <a:xfrm>
            <a:off x="628650" y="4767262"/>
            <a:ext cx="30861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218" name="Shape 218"/>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219" name="Shape 219"/>
          <p:cNvSpPr txBox="1"/>
          <p:nvPr>
            <p:ph type="title"/>
          </p:nvPr>
        </p:nvSpPr>
        <p:spPr>
          <a:xfrm>
            <a:off x="1374569" y="1037518"/>
            <a:ext cx="7140900" cy="799800"/>
          </a:xfrm>
          <a:prstGeom prst="rect">
            <a:avLst/>
          </a:prstGeom>
          <a:noFill/>
          <a:ln>
            <a:noFill/>
          </a:ln>
        </p:spPr>
        <p:txBody>
          <a:bodyPr anchorCtr="0" anchor="ctr" bIns="68575" lIns="68575" rIns="68575" tIns="68575"/>
          <a:lstStyle>
            <a:lvl1pPr indent="0" lvl="0" marL="0" marR="0" rtl="0" algn="l">
              <a:lnSpc>
                <a:spcPct val="90000"/>
              </a:lnSpc>
              <a:spcBef>
                <a:spcPts val="0"/>
              </a:spcBef>
              <a:buClr>
                <a:srgbClr val="DC1E34"/>
              </a:buClr>
              <a:buFont typeface="Verdana"/>
              <a:buNone/>
              <a:defRPr b="1" i="0" sz="2400" u="none" cap="none" strike="noStrike">
                <a:solidFill>
                  <a:srgbClr val="DC1E34"/>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bg>
      <p:bgPr>
        <a:solidFill>
          <a:schemeClr val="lt1"/>
        </a:solidFill>
      </p:bgPr>
    </p:bg>
    <p:spTree>
      <p:nvGrpSpPr>
        <p:cNvPr id="220" name="Shape 220"/>
        <p:cNvGrpSpPr/>
        <p:nvPr/>
      </p:nvGrpSpPr>
      <p:grpSpPr>
        <a:xfrm>
          <a:off x="0" y="0"/>
          <a:ext cx="0" cy="0"/>
          <a:chOff x="0" y="0"/>
          <a:chExt cx="0" cy="0"/>
        </a:xfrm>
      </p:grpSpPr>
      <p:pic>
        <p:nvPicPr>
          <p:cNvPr id="221" name="Shape 221"/>
          <p:cNvPicPr preferRelativeResize="0"/>
          <p:nvPr/>
        </p:nvPicPr>
        <p:blipFill rotWithShape="1">
          <a:blip r:embed="rId2">
            <a:alphaModFix/>
          </a:blip>
          <a:srcRect b="0" l="0" r="0" t="0"/>
          <a:stretch/>
        </p:blipFill>
        <p:spPr>
          <a:xfrm>
            <a:off x="6680874" y="463415"/>
            <a:ext cx="1966500" cy="141000"/>
          </a:xfrm>
          <a:prstGeom prst="rect">
            <a:avLst/>
          </a:prstGeom>
          <a:noFill/>
          <a:ln>
            <a:noFill/>
          </a:ln>
        </p:spPr>
      </p:pic>
      <p:pic>
        <p:nvPicPr>
          <p:cNvPr id="222" name="Shape 222"/>
          <p:cNvPicPr preferRelativeResize="0"/>
          <p:nvPr/>
        </p:nvPicPr>
        <p:blipFill rotWithShape="1">
          <a:blip r:embed="rId3">
            <a:alphaModFix/>
          </a:blip>
          <a:srcRect b="0" l="0" r="0" t="0"/>
          <a:stretch/>
        </p:blipFill>
        <p:spPr>
          <a:xfrm>
            <a:off x="466927" y="242016"/>
            <a:ext cx="1210800" cy="35939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mp; caption - purple">
    <p:bg>
      <p:bgPr>
        <a:blipFill rotWithShape="1">
          <a:blip r:embed="rId2">
            <a:alphaModFix/>
          </a:blip>
          <a:stretch>
            <a:fillRect b="0" l="0" r="0" t="0"/>
          </a:stretch>
        </a:blipFill>
      </p:bgPr>
    </p:bg>
    <p:spTree>
      <p:nvGrpSpPr>
        <p:cNvPr id="223" name="Shape 223"/>
        <p:cNvGrpSpPr/>
        <p:nvPr/>
      </p:nvGrpSpPr>
      <p:grpSpPr>
        <a:xfrm>
          <a:off x="0" y="0"/>
          <a:ext cx="0" cy="0"/>
          <a:chOff x="0" y="0"/>
          <a:chExt cx="0" cy="0"/>
        </a:xfrm>
      </p:grpSpPr>
      <p:pic>
        <p:nvPicPr>
          <p:cNvPr id="224" name="Shape 224"/>
          <p:cNvPicPr preferRelativeResize="0"/>
          <p:nvPr/>
        </p:nvPicPr>
        <p:blipFill rotWithShape="1">
          <a:blip r:embed="rId3">
            <a:alphaModFix/>
          </a:blip>
          <a:srcRect b="0" l="0" r="0" t="0"/>
          <a:stretch/>
        </p:blipFill>
        <p:spPr>
          <a:xfrm>
            <a:off x="6680872" y="463415"/>
            <a:ext cx="1966500" cy="141000"/>
          </a:xfrm>
          <a:prstGeom prst="rect">
            <a:avLst/>
          </a:prstGeom>
          <a:noFill/>
          <a:ln>
            <a:noFill/>
          </a:ln>
        </p:spPr>
      </p:pic>
      <p:pic>
        <p:nvPicPr>
          <p:cNvPr id="225" name="Shape 225"/>
          <p:cNvPicPr preferRelativeResize="0"/>
          <p:nvPr/>
        </p:nvPicPr>
        <p:blipFill rotWithShape="1">
          <a:blip r:embed="rId4">
            <a:alphaModFix/>
          </a:blip>
          <a:srcRect b="0" l="0" r="0" t="0"/>
          <a:stretch/>
        </p:blipFill>
        <p:spPr>
          <a:xfrm>
            <a:off x="466928" y="242016"/>
            <a:ext cx="1210800" cy="359399"/>
          </a:xfrm>
          <a:prstGeom prst="rect">
            <a:avLst/>
          </a:prstGeom>
          <a:noFill/>
          <a:ln>
            <a:noFill/>
          </a:ln>
        </p:spPr>
      </p:pic>
      <p:sp>
        <p:nvSpPr>
          <p:cNvPr id="226" name="Shape 226"/>
          <p:cNvSpPr txBox="1"/>
          <p:nvPr>
            <p:ph idx="1" type="body"/>
          </p:nvPr>
        </p:nvSpPr>
        <p:spPr>
          <a:xfrm>
            <a:off x="537883" y="4253752"/>
            <a:ext cx="7886700" cy="3405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800" u="none" cap="none" strike="noStrike">
                <a:solidFill>
                  <a:schemeClr val="lt1"/>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500" u="none" cap="none" strike="noStrike">
                <a:solidFill>
                  <a:srgbClr val="888888"/>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1400" u="none" cap="none" strike="noStrike">
                <a:solidFill>
                  <a:srgbClr val="888888"/>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9pPr>
          </a:lstStyle>
          <a:p/>
        </p:txBody>
      </p:sp>
      <p:sp>
        <p:nvSpPr>
          <p:cNvPr id="227" name="Shape 227"/>
          <p:cNvSpPr txBox="1"/>
          <p:nvPr>
            <p:ph idx="2" type="body"/>
          </p:nvPr>
        </p:nvSpPr>
        <p:spPr>
          <a:xfrm>
            <a:off x="2281237" y="1017984"/>
            <a:ext cx="4399500" cy="29100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0" i="0" sz="18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mp; caption - white">
    <p:bg>
      <p:bgPr>
        <a:solidFill>
          <a:schemeClr val="lt1"/>
        </a:solidFill>
      </p:bgPr>
    </p:bg>
    <p:spTree>
      <p:nvGrpSpPr>
        <p:cNvPr id="228" name="Shape 228"/>
        <p:cNvGrpSpPr/>
        <p:nvPr/>
      </p:nvGrpSpPr>
      <p:grpSpPr>
        <a:xfrm>
          <a:off x="0" y="0"/>
          <a:ext cx="0" cy="0"/>
          <a:chOff x="0" y="0"/>
          <a:chExt cx="0" cy="0"/>
        </a:xfrm>
      </p:grpSpPr>
      <p:pic>
        <p:nvPicPr>
          <p:cNvPr id="229" name="Shape 229"/>
          <p:cNvPicPr preferRelativeResize="0"/>
          <p:nvPr/>
        </p:nvPicPr>
        <p:blipFill rotWithShape="1">
          <a:blip r:embed="rId2">
            <a:alphaModFix/>
          </a:blip>
          <a:srcRect b="0" l="0" r="0" t="0"/>
          <a:stretch/>
        </p:blipFill>
        <p:spPr>
          <a:xfrm>
            <a:off x="6680874" y="463415"/>
            <a:ext cx="1966500" cy="141000"/>
          </a:xfrm>
          <a:prstGeom prst="rect">
            <a:avLst/>
          </a:prstGeom>
          <a:noFill/>
          <a:ln>
            <a:noFill/>
          </a:ln>
        </p:spPr>
      </p:pic>
      <p:sp>
        <p:nvSpPr>
          <p:cNvPr id="230" name="Shape 230"/>
          <p:cNvSpPr txBox="1"/>
          <p:nvPr>
            <p:ph idx="1" type="body"/>
          </p:nvPr>
        </p:nvSpPr>
        <p:spPr>
          <a:xfrm>
            <a:off x="537883" y="4253752"/>
            <a:ext cx="7886700" cy="3405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800" u="none" cap="none" strike="noStrike">
                <a:solidFill>
                  <a:srgbClr val="595959"/>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500" u="none" cap="none" strike="noStrike">
                <a:solidFill>
                  <a:srgbClr val="888888"/>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1400" u="none" cap="none" strike="noStrike">
                <a:solidFill>
                  <a:srgbClr val="888888"/>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9pPr>
          </a:lstStyle>
          <a:p/>
        </p:txBody>
      </p:sp>
      <p:pic>
        <p:nvPicPr>
          <p:cNvPr id="231" name="Shape 231"/>
          <p:cNvPicPr preferRelativeResize="0"/>
          <p:nvPr/>
        </p:nvPicPr>
        <p:blipFill rotWithShape="1">
          <a:blip r:embed="rId3">
            <a:alphaModFix/>
          </a:blip>
          <a:srcRect b="0" l="0" r="0" t="0"/>
          <a:stretch/>
        </p:blipFill>
        <p:spPr>
          <a:xfrm>
            <a:off x="466927" y="242016"/>
            <a:ext cx="1210800" cy="359399"/>
          </a:xfrm>
          <a:prstGeom prst="rect">
            <a:avLst/>
          </a:prstGeom>
          <a:noFill/>
          <a:ln>
            <a:noFill/>
          </a:ln>
        </p:spPr>
      </p:pic>
      <p:sp>
        <p:nvSpPr>
          <p:cNvPr id="232" name="Shape 232"/>
          <p:cNvSpPr txBox="1"/>
          <p:nvPr>
            <p:ph idx="2" type="body"/>
          </p:nvPr>
        </p:nvSpPr>
        <p:spPr>
          <a:xfrm>
            <a:off x="2281237" y="1017984"/>
            <a:ext cx="4399500" cy="29100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0" i="0" sz="18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ph on grey">
    <p:bg>
      <p:bgPr>
        <a:blipFill rotWithShape="1">
          <a:blip r:embed="rId2">
            <a:alphaModFix/>
          </a:blip>
          <a:stretch>
            <a:fillRect b="0" l="0" r="0" t="0"/>
          </a:stretch>
        </a:blipFill>
      </p:bgPr>
    </p:bg>
    <p:spTree>
      <p:nvGrpSpPr>
        <p:cNvPr id="233"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b="0" l="0" r="0" t="0"/>
          <a:stretch/>
        </p:blipFill>
        <p:spPr>
          <a:xfrm>
            <a:off x="6680874" y="463415"/>
            <a:ext cx="1966500" cy="141000"/>
          </a:xfrm>
          <a:prstGeom prst="rect">
            <a:avLst/>
          </a:prstGeom>
          <a:noFill/>
          <a:ln>
            <a:noFill/>
          </a:ln>
        </p:spPr>
      </p:pic>
      <p:sp>
        <p:nvSpPr>
          <p:cNvPr id="235" name="Shape 235"/>
          <p:cNvSpPr txBox="1"/>
          <p:nvPr>
            <p:ph idx="1" type="body"/>
          </p:nvPr>
        </p:nvSpPr>
        <p:spPr>
          <a:xfrm>
            <a:off x="6680874" y="2231455"/>
            <a:ext cx="1966500" cy="2554800"/>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100" u="none" cap="none" strike="noStrike">
                <a:solidFill>
                  <a:schemeClr val="lt1"/>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500" u="none" cap="none" strike="noStrike">
                <a:solidFill>
                  <a:srgbClr val="888888"/>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1400" u="none" cap="none" strike="noStrike">
                <a:solidFill>
                  <a:srgbClr val="888888"/>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9pPr>
          </a:lstStyle>
          <a:p/>
        </p:txBody>
      </p:sp>
      <p:pic>
        <p:nvPicPr>
          <p:cNvPr id="236" name="Shape 236"/>
          <p:cNvPicPr preferRelativeResize="0"/>
          <p:nvPr/>
        </p:nvPicPr>
        <p:blipFill rotWithShape="1">
          <a:blip r:embed="rId4">
            <a:alphaModFix/>
          </a:blip>
          <a:srcRect b="0" l="0" r="0" t="0"/>
          <a:stretch/>
        </p:blipFill>
        <p:spPr>
          <a:xfrm>
            <a:off x="466928" y="242016"/>
            <a:ext cx="1210800" cy="359399"/>
          </a:xfrm>
          <a:prstGeom prst="rect">
            <a:avLst/>
          </a:prstGeom>
          <a:noFill/>
          <a:ln>
            <a:noFill/>
          </a:ln>
        </p:spPr>
      </p:pic>
      <p:sp>
        <p:nvSpPr>
          <p:cNvPr id="237" name="Shape 237"/>
          <p:cNvSpPr/>
          <p:nvPr>
            <p:ph idx="2" type="chart"/>
          </p:nvPr>
        </p:nvSpPr>
        <p:spPr>
          <a:xfrm>
            <a:off x="977528" y="834320"/>
            <a:ext cx="5418300" cy="4024200"/>
          </a:xfrm>
          <a:prstGeom prst="rect">
            <a:avLst/>
          </a:prstGeom>
          <a:noFill/>
          <a:ln>
            <a:noFill/>
          </a:ln>
        </p:spPr>
        <p:txBody>
          <a:bodyPr anchorCtr="0" anchor="t" bIns="68575" lIns="68575" rIns="68575" tIns="68575"/>
          <a:lstStyle>
            <a:lvl1pPr indent="-88900" lvl="0" marL="177800" marR="0" rtl="0" algn="l">
              <a:lnSpc>
                <a:spcPct val="90000"/>
              </a:lnSpc>
              <a:spcBef>
                <a:spcPts val="800"/>
              </a:spcBef>
              <a:buClr>
                <a:srgbClr val="DC3220"/>
              </a:buClr>
              <a:buSzPct val="77777"/>
              <a:buFont typeface="Verdana"/>
              <a:buChar char="•"/>
              <a:defRPr b="0" i="0" sz="18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pic>
        <p:nvPicPr>
          <p:cNvPr id="238" name="Shape 238"/>
          <p:cNvPicPr preferRelativeResize="0"/>
          <p:nvPr/>
        </p:nvPicPr>
        <p:blipFill rotWithShape="1">
          <a:blip r:embed="rId5">
            <a:alphaModFix/>
          </a:blip>
          <a:srcRect b="0" l="0" r="0" t="0"/>
          <a:stretch/>
        </p:blipFill>
        <p:spPr>
          <a:xfrm>
            <a:off x="6680872" y="463415"/>
            <a:ext cx="1966500" cy="1410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ph on colour">
    <p:bg>
      <p:bgPr>
        <a:blipFill rotWithShape="1">
          <a:blip r:embed="rId2">
            <a:alphaModFix/>
          </a:blip>
          <a:stretch>
            <a:fillRect b="0" l="0" r="0" t="0"/>
          </a:stretch>
        </a:blipFill>
      </p:bgPr>
    </p:bg>
    <p:spTree>
      <p:nvGrpSpPr>
        <p:cNvPr id="239"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b="0" l="0" r="0" t="0"/>
          <a:stretch/>
        </p:blipFill>
        <p:spPr>
          <a:xfrm>
            <a:off x="6680874" y="463415"/>
            <a:ext cx="1966500" cy="141000"/>
          </a:xfrm>
          <a:prstGeom prst="rect">
            <a:avLst/>
          </a:prstGeom>
          <a:noFill/>
          <a:ln>
            <a:noFill/>
          </a:ln>
        </p:spPr>
      </p:pic>
      <p:sp>
        <p:nvSpPr>
          <p:cNvPr id="241" name="Shape 241"/>
          <p:cNvSpPr txBox="1"/>
          <p:nvPr>
            <p:ph idx="1" type="body"/>
          </p:nvPr>
        </p:nvSpPr>
        <p:spPr>
          <a:xfrm>
            <a:off x="6680874" y="2231455"/>
            <a:ext cx="1966500" cy="2554800"/>
          </a:xfrm>
          <a:prstGeom prst="rect">
            <a:avLst/>
          </a:prstGeom>
          <a:noFill/>
          <a:ln>
            <a:noFill/>
          </a:ln>
        </p:spPr>
        <p:txBody>
          <a:bodyPr anchorCtr="0" anchor="t" bIns="68575" lIns="68575" rIns="68575" tIns="68575"/>
          <a:lstStyle>
            <a:lvl1pPr indent="0" lvl="0" marL="0" marR="0" rtl="0" algn="l">
              <a:lnSpc>
                <a:spcPct val="120000"/>
              </a:lnSpc>
              <a:spcBef>
                <a:spcPts val="800"/>
              </a:spcBef>
              <a:buClr>
                <a:srgbClr val="DC3220"/>
              </a:buClr>
              <a:buFont typeface="Verdana"/>
              <a:buNone/>
              <a:defRPr b="0" i="0" sz="1100" u="none" cap="none" strike="noStrike">
                <a:solidFill>
                  <a:schemeClr val="lt1"/>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500" u="none" cap="none" strike="noStrike">
                <a:solidFill>
                  <a:srgbClr val="888888"/>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1400" u="none" cap="none" strike="noStrike">
                <a:solidFill>
                  <a:srgbClr val="888888"/>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9pPr>
          </a:lstStyle>
          <a:p/>
        </p:txBody>
      </p:sp>
      <p:pic>
        <p:nvPicPr>
          <p:cNvPr id="242" name="Shape 242"/>
          <p:cNvPicPr preferRelativeResize="0"/>
          <p:nvPr/>
        </p:nvPicPr>
        <p:blipFill rotWithShape="1">
          <a:blip r:embed="rId4">
            <a:alphaModFix/>
          </a:blip>
          <a:srcRect b="0" l="0" r="0" t="0"/>
          <a:stretch/>
        </p:blipFill>
        <p:spPr>
          <a:xfrm>
            <a:off x="466928" y="242016"/>
            <a:ext cx="1210800" cy="359399"/>
          </a:xfrm>
          <a:prstGeom prst="rect">
            <a:avLst/>
          </a:prstGeom>
          <a:noFill/>
          <a:ln>
            <a:noFill/>
          </a:ln>
        </p:spPr>
      </p:pic>
      <p:pic>
        <p:nvPicPr>
          <p:cNvPr id="243" name="Shape 243"/>
          <p:cNvPicPr preferRelativeResize="0"/>
          <p:nvPr/>
        </p:nvPicPr>
        <p:blipFill rotWithShape="1">
          <a:blip r:embed="rId5">
            <a:alphaModFix/>
          </a:blip>
          <a:srcRect b="0" l="0" r="0" t="0"/>
          <a:stretch/>
        </p:blipFill>
        <p:spPr>
          <a:xfrm>
            <a:off x="6680872" y="463415"/>
            <a:ext cx="1966500" cy="141000"/>
          </a:xfrm>
          <a:prstGeom prst="rect">
            <a:avLst/>
          </a:prstGeom>
          <a:noFill/>
          <a:ln>
            <a:noFill/>
          </a:ln>
        </p:spPr>
      </p:pic>
      <p:sp>
        <p:nvSpPr>
          <p:cNvPr id="244" name="Shape 244"/>
          <p:cNvSpPr/>
          <p:nvPr>
            <p:ph idx="2" type="chart"/>
          </p:nvPr>
        </p:nvSpPr>
        <p:spPr>
          <a:xfrm>
            <a:off x="977528" y="834320"/>
            <a:ext cx="5418300" cy="4024200"/>
          </a:xfrm>
          <a:prstGeom prst="rect">
            <a:avLst/>
          </a:prstGeom>
          <a:noFill/>
          <a:ln>
            <a:noFill/>
          </a:ln>
        </p:spPr>
        <p:txBody>
          <a:bodyPr anchorCtr="0" anchor="t" bIns="68575" lIns="68575" rIns="68575" tIns="68575"/>
          <a:lstStyle>
            <a:lvl1pPr indent="-88900" lvl="0" marL="177800" marR="0" rtl="0" algn="l">
              <a:lnSpc>
                <a:spcPct val="90000"/>
              </a:lnSpc>
              <a:spcBef>
                <a:spcPts val="800"/>
              </a:spcBef>
              <a:buClr>
                <a:srgbClr val="DC3220"/>
              </a:buClr>
              <a:buSzPct val="77777"/>
              <a:buFont typeface="Verdana"/>
              <a:buChar char="•"/>
              <a:defRPr b="0" i="0" sz="18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ph on white">
    <p:bg>
      <p:bgPr>
        <a:solidFill>
          <a:schemeClr val="lt1"/>
        </a:solidFill>
      </p:bgPr>
    </p:bg>
    <p:spTree>
      <p:nvGrpSpPr>
        <p:cNvPr id="245" name="Shape 245"/>
        <p:cNvGrpSpPr/>
        <p:nvPr/>
      </p:nvGrpSpPr>
      <p:grpSpPr>
        <a:xfrm>
          <a:off x="0" y="0"/>
          <a:ext cx="0" cy="0"/>
          <a:chOff x="0" y="0"/>
          <a:chExt cx="0" cy="0"/>
        </a:xfrm>
      </p:grpSpPr>
      <p:pic>
        <p:nvPicPr>
          <p:cNvPr id="246" name="Shape 246"/>
          <p:cNvPicPr preferRelativeResize="0"/>
          <p:nvPr/>
        </p:nvPicPr>
        <p:blipFill rotWithShape="1">
          <a:blip r:embed="rId2">
            <a:alphaModFix/>
          </a:blip>
          <a:srcRect b="0" l="0" r="0" t="0"/>
          <a:stretch/>
        </p:blipFill>
        <p:spPr>
          <a:xfrm>
            <a:off x="6680874" y="463415"/>
            <a:ext cx="1966500" cy="141000"/>
          </a:xfrm>
          <a:prstGeom prst="rect">
            <a:avLst/>
          </a:prstGeom>
          <a:noFill/>
          <a:ln>
            <a:noFill/>
          </a:ln>
        </p:spPr>
      </p:pic>
      <p:pic>
        <p:nvPicPr>
          <p:cNvPr id="247" name="Shape 247"/>
          <p:cNvPicPr preferRelativeResize="0"/>
          <p:nvPr/>
        </p:nvPicPr>
        <p:blipFill rotWithShape="1">
          <a:blip r:embed="rId3">
            <a:alphaModFix/>
          </a:blip>
          <a:srcRect b="0" l="0" r="0" t="0"/>
          <a:stretch/>
        </p:blipFill>
        <p:spPr>
          <a:xfrm>
            <a:off x="466927" y="242016"/>
            <a:ext cx="1210800" cy="359399"/>
          </a:xfrm>
          <a:prstGeom prst="rect">
            <a:avLst/>
          </a:prstGeom>
          <a:noFill/>
          <a:ln>
            <a:noFill/>
          </a:ln>
        </p:spPr>
      </p:pic>
      <p:sp>
        <p:nvSpPr>
          <p:cNvPr id="248" name="Shape 248"/>
          <p:cNvSpPr txBox="1"/>
          <p:nvPr>
            <p:ph idx="1" type="body"/>
          </p:nvPr>
        </p:nvSpPr>
        <p:spPr>
          <a:xfrm>
            <a:off x="6680874" y="2231455"/>
            <a:ext cx="1966500" cy="2554800"/>
          </a:xfrm>
          <a:prstGeom prst="rect">
            <a:avLst/>
          </a:prstGeom>
          <a:noFill/>
          <a:ln>
            <a:noFill/>
          </a:ln>
        </p:spPr>
        <p:txBody>
          <a:bodyPr anchorCtr="0" anchor="t" bIns="68575" lIns="68575" rIns="68575" tIns="68575"/>
          <a:lstStyle>
            <a:lvl1pPr indent="0" lvl="0" marL="0" marR="0" rtl="0" algn="l">
              <a:lnSpc>
                <a:spcPct val="120000"/>
              </a:lnSpc>
              <a:spcBef>
                <a:spcPts val="800"/>
              </a:spcBef>
              <a:spcAft>
                <a:spcPts val="0"/>
              </a:spcAft>
              <a:buClr>
                <a:srgbClr val="DC3220"/>
              </a:buClr>
              <a:buFont typeface="Verdana"/>
              <a:buNone/>
              <a:defRPr b="0" i="0" sz="1100" u="none" cap="none" strike="noStrike">
                <a:solidFill>
                  <a:srgbClr val="757070"/>
                </a:solidFill>
                <a:latin typeface="Verdana"/>
                <a:ea typeface="Verdana"/>
                <a:cs typeface="Verdana"/>
                <a:sym typeface="Verdana"/>
              </a:defRPr>
            </a:lvl1pPr>
            <a:lvl2pPr indent="0" lvl="1" marL="342900" marR="0" rtl="0" algn="l">
              <a:lnSpc>
                <a:spcPct val="90000"/>
              </a:lnSpc>
              <a:spcBef>
                <a:spcPts val="400"/>
              </a:spcBef>
              <a:buClr>
                <a:srgbClr val="DC3220"/>
              </a:buClr>
              <a:buFont typeface="Verdana"/>
              <a:buNone/>
              <a:defRPr b="0" i="0" sz="1500" u="none" cap="none" strike="noStrike">
                <a:solidFill>
                  <a:srgbClr val="888888"/>
                </a:solidFill>
                <a:latin typeface="Verdana"/>
                <a:ea typeface="Verdana"/>
                <a:cs typeface="Verdana"/>
                <a:sym typeface="Verdana"/>
              </a:defRPr>
            </a:lvl2pPr>
            <a:lvl3pPr indent="0" lvl="2" marL="685800" marR="0" rtl="0" algn="l">
              <a:lnSpc>
                <a:spcPct val="90000"/>
              </a:lnSpc>
              <a:spcBef>
                <a:spcPts val="400"/>
              </a:spcBef>
              <a:buClr>
                <a:srgbClr val="DC3220"/>
              </a:buClr>
              <a:buFont typeface="Verdana"/>
              <a:buNone/>
              <a:defRPr b="0" i="0" sz="1400" u="none" cap="none" strike="noStrike">
                <a:solidFill>
                  <a:srgbClr val="888888"/>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4pPr>
            <a:lvl5pPr indent="0" lvl="4" marL="1371600" marR="0" rtl="0" algn="l">
              <a:lnSpc>
                <a:spcPct val="90000"/>
              </a:lnSpc>
              <a:spcBef>
                <a:spcPts val="400"/>
              </a:spcBef>
              <a:buClr>
                <a:srgbClr val="DC3220"/>
              </a:buClr>
              <a:buFont typeface="Verdana"/>
              <a:buNone/>
              <a:defRPr b="0" i="0" sz="1200" u="none" cap="none" strike="noStrike">
                <a:solidFill>
                  <a:srgbClr val="888888"/>
                </a:solidFill>
                <a:latin typeface="Verdana"/>
                <a:ea typeface="Verdana"/>
                <a:cs typeface="Verdana"/>
                <a:sym typeface="Verdana"/>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Verdana"/>
                <a:ea typeface="Verdana"/>
                <a:cs typeface="Verdana"/>
                <a:sym typeface="Verdana"/>
              </a:defRPr>
            </a:lvl9pPr>
          </a:lstStyle>
          <a:p/>
        </p:txBody>
      </p:sp>
      <p:sp>
        <p:nvSpPr>
          <p:cNvPr id="249" name="Shape 249"/>
          <p:cNvSpPr/>
          <p:nvPr>
            <p:ph idx="2" type="chart"/>
          </p:nvPr>
        </p:nvSpPr>
        <p:spPr>
          <a:xfrm>
            <a:off x="977528" y="834320"/>
            <a:ext cx="5418300" cy="4024200"/>
          </a:xfrm>
          <a:prstGeom prst="rect">
            <a:avLst/>
          </a:prstGeom>
          <a:noFill/>
          <a:ln>
            <a:noFill/>
          </a:ln>
        </p:spPr>
        <p:txBody>
          <a:bodyPr anchorCtr="0" anchor="t" bIns="68575" lIns="68575" rIns="68575" tIns="68575"/>
          <a:lstStyle>
            <a:lvl1pPr indent="-88900" lvl="0" marL="177800" marR="0" rtl="0" algn="l">
              <a:lnSpc>
                <a:spcPct val="90000"/>
              </a:lnSpc>
              <a:spcBef>
                <a:spcPts val="800"/>
              </a:spcBef>
              <a:buClr>
                <a:srgbClr val="DC3220"/>
              </a:buClr>
              <a:buSzPct val="77777"/>
              <a:buFont typeface="Verdana"/>
              <a:buChar char="•"/>
              <a:defRPr b="0" i="0" sz="1800" u="none" cap="none" strike="noStrike">
                <a:solidFill>
                  <a:srgbClr val="757070"/>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lit layout - bullets">
    <p:spTree>
      <p:nvGrpSpPr>
        <p:cNvPr id="250" name="Shape 250"/>
        <p:cNvGrpSpPr/>
        <p:nvPr/>
      </p:nvGrpSpPr>
      <p:grpSpPr>
        <a:xfrm>
          <a:off x="0" y="0"/>
          <a:ext cx="0" cy="0"/>
          <a:chOff x="0" y="0"/>
          <a:chExt cx="0" cy="0"/>
        </a:xfrm>
      </p:grpSpPr>
      <p:pic>
        <p:nvPicPr>
          <p:cNvPr id="251" name="Shape 251"/>
          <p:cNvPicPr preferRelativeResize="0"/>
          <p:nvPr/>
        </p:nvPicPr>
        <p:blipFill rotWithShape="1">
          <a:blip r:embed="rId2">
            <a:alphaModFix/>
          </a:blip>
          <a:srcRect b="5796" l="2186" r="3553" t="6245"/>
          <a:stretch/>
        </p:blipFill>
        <p:spPr>
          <a:xfrm>
            <a:off x="0" y="2585216"/>
            <a:ext cx="9144000" cy="2558400"/>
          </a:xfrm>
          <a:prstGeom prst="rect">
            <a:avLst/>
          </a:prstGeom>
          <a:noFill/>
          <a:ln>
            <a:noFill/>
          </a:ln>
        </p:spPr>
      </p:pic>
      <p:sp>
        <p:nvSpPr>
          <p:cNvPr id="252" name="Shape 252"/>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253" name="Shape 253"/>
          <p:cNvSpPr txBox="1"/>
          <p:nvPr>
            <p:ph idx="11" type="ftr"/>
          </p:nvPr>
        </p:nvSpPr>
        <p:spPr>
          <a:xfrm>
            <a:off x="628650" y="4767262"/>
            <a:ext cx="30861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None/>
              <a:defRPr b="0" i="0" sz="1400" u="none" cap="none" strike="noStrike">
                <a:solidFill>
                  <a:schemeClr val="dk1"/>
                </a:solidFill>
                <a:latin typeface="Verdana"/>
                <a:ea typeface="Verdana"/>
                <a:cs typeface="Verdana"/>
                <a:sym typeface="Verdana"/>
              </a:defRPr>
            </a:lvl9pPr>
          </a:lstStyle>
          <a:p/>
        </p:txBody>
      </p:sp>
      <p:sp>
        <p:nvSpPr>
          <p:cNvPr id="254" name="Shape 254"/>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255" name="Shape 255"/>
          <p:cNvSpPr txBox="1"/>
          <p:nvPr>
            <p:ph idx="1" type="body"/>
          </p:nvPr>
        </p:nvSpPr>
        <p:spPr>
          <a:xfrm>
            <a:off x="1459357" y="2948201"/>
            <a:ext cx="1965300" cy="2457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5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256" name="Shape 256"/>
          <p:cNvSpPr txBox="1"/>
          <p:nvPr>
            <p:ph idx="2" type="body"/>
          </p:nvPr>
        </p:nvSpPr>
        <p:spPr>
          <a:xfrm>
            <a:off x="3635436" y="2948201"/>
            <a:ext cx="1963200" cy="2457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5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257" name="Shape 257"/>
          <p:cNvSpPr txBox="1"/>
          <p:nvPr>
            <p:ph idx="3" type="body"/>
          </p:nvPr>
        </p:nvSpPr>
        <p:spPr>
          <a:xfrm>
            <a:off x="5811300" y="2948201"/>
            <a:ext cx="1952700" cy="245700"/>
          </a:xfrm>
          <a:prstGeom prst="rect">
            <a:avLst/>
          </a:prstGeom>
          <a:noFill/>
          <a:ln>
            <a:noFill/>
          </a:ln>
        </p:spPr>
        <p:txBody>
          <a:bodyPr anchorCtr="0" anchor="t" bIns="68575" lIns="68575" rIns="68575" tIns="68575"/>
          <a:lstStyle>
            <a:lvl1pPr indent="0" lvl="0" marL="0" marR="0" rtl="0" algn="ctr">
              <a:lnSpc>
                <a:spcPct val="90000"/>
              </a:lnSpc>
              <a:spcBef>
                <a:spcPts val="800"/>
              </a:spcBef>
              <a:buClr>
                <a:srgbClr val="DC3220"/>
              </a:buClr>
              <a:buFont typeface="Verdana"/>
              <a:buNone/>
              <a:defRPr b="0" i="0" sz="1500" u="none" cap="none" strike="noStrike">
                <a:solidFill>
                  <a:schemeClr val="lt1"/>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0" lvl="3" marL="1028700" marR="0" rtl="0" algn="l">
              <a:lnSpc>
                <a:spcPct val="90000"/>
              </a:lnSpc>
              <a:spcBef>
                <a:spcPts val="400"/>
              </a:spcBef>
              <a:buClr>
                <a:srgbClr val="DC3220"/>
              </a:buClr>
              <a:buFont typeface="Verdana"/>
              <a:buNone/>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258" name="Shape 258"/>
          <p:cNvSpPr txBox="1"/>
          <p:nvPr>
            <p:ph idx="4" type="body"/>
          </p:nvPr>
        </p:nvSpPr>
        <p:spPr>
          <a:xfrm>
            <a:off x="1374568" y="1637814"/>
            <a:ext cx="7140900" cy="8451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DC3220"/>
              </a:buClr>
              <a:buFont typeface="Verdana"/>
              <a:buNone/>
              <a:defRPr b="0" i="0" sz="18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259" name="Shape 259"/>
          <p:cNvSpPr txBox="1"/>
          <p:nvPr>
            <p:ph type="title"/>
          </p:nvPr>
        </p:nvSpPr>
        <p:spPr>
          <a:xfrm>
            <a:off x="1374569" y="1237129"/>
            <a:ext cx="7140900" cy="400800"/>
          </a:xfrm>
          <a:prstGeom prst="rect">
            <a:avLst/>
          </a:prstGeom>
          <a:noFill/>
          <a:ln>
            <a:noFill/>
          </a:ln>
        </p:spPr>
        <p:txBody>
          <a:bodyPr anchorCtr="0" anchor="ctr" bIns="68575" lIns="68575" rIns="68575" tIns="68575"/>
          <a:lstStyle>
            <a:lvl1pPr indent="0" lvl="0" marL="0" marR="0" rtl="0" algn="l">
              <a:lnSpc>
                <a:spcPct val="90000"/>
              </a:lnSpc>
              <a:spcBef>
                <a:spcPts val="0"/>
              </a:spcBef>
              <a:buClr>
                <a:srgbClr val="DC1E34"/>
              </a:buClr>
              <a:buFont typeface="Verdana"/>
              <a:buNone/>
              <a:defRPr b="1" i="0" sz="2400" u="none" cap="none" strike="noStrike">
                <a:solidFill>
                  <a:srgbClr val="DC1E34"/>
                </a:solidFill>
                <a:latin typeface="Verdana"/>
                <a:ea typeface="Verdana"/>
                <a:cs typeface="Verdana"/>
                <a:sym typeface="Verdana"/>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cxnSp>
        <p:nvCxnSpPr>
          <p:cNvPr id="260" name="Shape 260"/>
          <p:cNvCxnSpPr/>
          <p:nvPr/>
        </p:nvCxnSpPr>
        <p:spPr>
          <a:xfrm rot="10800000">
            <a:off x="5696036" y="2917478"/>
            <a:ext cx="10800" cy="1575600"/>
          </a:xfrm>
          <a:prstGeom prst="straightConnector1">
            <a:avLst/>
          </a:prstGeom>
          <a:noFill/>
          <a:ln cap="flat" cmpd="sng" w="12700">
            <a:solidFill>
              <a:schemeClr val="lt1"/>
            </a:solidFill>
            <a:prstDash val="solid"/>
            <a:miter/>
            <a:headEnd len="med" w="med" type="none"/>
            <a:tailEnd len="med" w="med" type="none"/>
          </a:ln>
        </p:spPr>
      </p:cxnSp>
      <p:cxnSp>
        <p:nvCxnSpPr>
          <p:cNvPr id="261" name="Shape 261"/>
          <p:cNvCxnSpPr/>
          <p:nvPr/>
        </p:nvCxnSpPr>
        <p:spPr>
          <a:xfrm rot="10800000">
            <a:off x="3521991" y="2917478"/>
            <a:ext cx="10800" cy="1575600"/>
          </a:xfrm>
          <a:prstGeom prst="straightConnector1">
            <a:avLst/>
          </a:prstGeom>
          <a:noFill/>
          <a:ln cap="flat" cmpd="sng" w="12700">
            <a:solidFill>
              <a:schemeClr val="lt1"/>
            </a:solidFill>
            <a:prstDash val="solid"/>
            <a:miter/>
            <a:headEnd len="med" w="med" type="none"/>
            <a:tailEnd len="med" w="med" type="none"/>
          </a:ln>
        </p:spPr>
      </p:cxnSp>
      <p:sp>
        <p:nvSpPr>
          <p:cNvPr id="262" name="Shape 262"/>
          <p:cNvSpPr txBox="1"/>
          <p:nvPr>
            <p:ph idx="5" type="body"/>
          </p:nvPr>
        </p:nvSpPr>
        <p:spPr>
          <a:xfrm>
            <a:off x="1459357" y="3212383"/>
            <a:ext cx="1958100" cy="1256100"/>
          </a:xfrm>
          <a:prstGeom prst="rect">
            <a:avLst/>
          </a:prstGeom>
          <a:noFill/>
          <a:ln>
            <a:noFill/>
          </a:ln>
        </p:spPr>
        <p:txBody>
          <a:bodyPr anchorCtr="0" anchor="t" bIns="68575" lIns="68575" rIns="68575" tIns="68575"/>
          <a:lstStyle>
            <a:lvl1pPr indent="-190500" lvl="0" marL="254000" marR="0" rtl="0" algn="l">
              <a:lnSpc>
                <a:spcPct val="90000"/>
              </a:lnSpc>
              <a:spcBef>
                <a:spcPts val="800"/>
              </a:spcBef>
              <a:buClr>
                <a:srgbClr val="DC3220"/>
              </a:buClr>
              <a:buSzPct val="83333"/>
              <a:buFont typeface="Verdana"/>
              <a:buChar char="•"/>
              <a:defRPr b="0" i="0" sz="1200" u="none" cap="none" strike="noStrike">
                <a:solidFill>
                  <a:schemeClr val="lt1"/>
                </a:solidFill>
                <a:latin typeface="Verdana"/>
                <a:ea typeface="Verdana"/>
                <a:cs typeface="Verdana"/>
                <a:sym typeface="Verdana"/>
              </a:defRPr>
            </a:lvl1pPr>
            <a:lvl2pPr indent="-203200" lvl="1" marL="596900" marR="0" rtl="0" algn="l">
              <a:lnSpc>
                <a:spcPct val="90000"/>
              </a:lnSpc>
              <a:spcBef>
                <a:spcPts val="400"/>
              </a:spcBef>
              <a:buClr>
                <a:srgbClr val="DC3220"/>
              </a:buClr>
              <a:buSzPct val="72727"/>
              <a:buFont typeface="Verdana"/>
              <a:buChar char="•"/>
              <a:defRPr b="0" i="0" sz="1100" u="none" cap="none" strike="noStrike">
                <a:solidFill>
                  <a:schemeClr val="lt1"/>
                </a:solidFill>
                <a:latin typeface="Verdana"/>
                <a:ea typeface="Verdana"/>
                <a:cs typeface="Verdana"/>
                <a:sym typeface="Verdana"/>
              </a:defRPr>
            </a:lvl2pPr>
            <a:lvl3pPr indent="-165100" lvl="2" marL="901700" marR="0" rtl="0" algn="l">
              <a:lnSpc>
                <a:spcPct val="90000"/>
              </a:lnSpc>
              <a:spcBef>
                <a:spcPts val="400"/>
              </a:spcBef>
              <a:buClr>
                <a:srgbClr val="DC3220"/>
              </a:buClr>
              <a:buSzPct val="77777"/>
              <a:buFont typeface="Verdana"/>
              <a:buChar char="•"/>
              <a:defRPr b="0" i="0" sz="900" u="none" cap="none" strike="noStrike">
                <a:solidFill>
                  <a:schemeClr val="lt1"/>
                </a:solidFill>
                <a:latin typeface="Verdana"/>
                <a:ea typeface="Verdana"/>
                <a:cs typeface="Verdana"/>
                <a:sym typeface="Verdana"/>
              </a:defRPr>
            </a:lvl3pPr>
            <a:lvl4pPr indent="-139700" lvl="3" marL="1206500" marR="0" rtl="0" algn="l">
              <a:lnSpc>
                <a:spcPct val="90000"/>
              </a:lnSpc>
              <a:spcBef>
                <a:spcPts val="400"/>
              </a:spcBef>
              <a:buClr>
                <a:srgbClr val="DC3220"/>
              </a:buClr>
              <a:buSzPct val="87500"/>
              <a:buFont typeface="Verdana"/>
              <a:buChar char="•"/>
              <a:defRPr b="0" i="0" sz="800" u="none" cap="none" strike="noStrike">
                <a:solidFill>
                  <a:schemeClr val="lt1"/>
                </a:solidFill>
                <a:latin typeface="Verdana"/>
                <a:ea typeface="Verdana"/>
                <a:cs typeface="Verdana"/>
                <a:sym typeface="Verdana"/>
              </a:defRPr>
            </a:lvl4pPr>
            <a:lvl5pPr indent="-139700" lvl="4" marL="1549400" marR="0" rtl="0" algn="l">
              <a:lnSpc>
                <a:spcPct val="90000"/>
              </a:lnSpc>
              <a:spcBef>
                <a:spcPts val="400"/>
              </a:spcBef>
              <a:buClr>
                <a:srgbClr val="DC3220"/>
              </a:buClr>
              <a:buSzPct val="87500"/>
              <a:buFont typeface="Verdana"/>
              <a:buChar char="•"/>
              <a:defRPr b="0" i="0" sz="800" u="none" cap="none" strike="noStrike">
                <a:solidFill>
                  <a:schemeClr val="lt1"/>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263" name="Shape 263"/>
          <p:cNvSpPr txBox="1"/>
          <p:nvPr>
            <p:ph idx="6" type="body"/>
          </p:nvPr>
        </p:nvSpPr>
        <p:spPr>
          <a:xfrm>
            <a:off x="3640679" y="3212383"/>
            <a:ext cx="1958100" cy="1256100"/>
          </a:xfrm>
          <a:prstGeom prst="rect">
            <a:avLst/>
          </a:prstGeom>
          <a:noFill/>
          <a:ln>
            <a:noFill/>
          </a:ln>
        </p:spPr>
        <p:txBody>
          <a:bodyPr anchorCtr="0" anchor="t" bIns="68575" lIns="68575" rIns="68575" tIns="68575"/>
          <a:lstStyle>
            <a:lvl1pPr indent="-190500" lvl="0" marL="254000" marR="0" rtl="0" algn="l">
              <a:lnSpc>
                <a:spcPct val="90000"/>
              </a:lnSpc>
              <a:spcBef>
                <a:spcPts val="800"/>
              </a:spcBef>
              <a:buClr>
                <a:srgbClr val="DC3220"/>
              </a:buClr>
              <a:buSzPct val="83333"/>
              <a:buFont typeface="Verdana"/>
              <a:buChar char="•"/>
              <a:defRPr b="0" i="0" sz="1200" u="none" cap="none" strike="noStrike">
                <a:solidFill>
                  <a:schemeClr val="lt1"/>
                </a:solidFill>
                <a:latin typeface="Verdana"/>
                <a:ea typeface="Verdana"/>
                <a:cs typeface="Verdana"/>
                <a:sym typeface="Verdana"/>
              </a:defRPr>
            </a:lvl1pPr>
            <a:lvl2pPr indent="-203200" lvl="1" marL="596900" marR="0" rtl="0" algn="l">
              <a:lnSpc>
                <a:spcPct val="90000"/>
              </a:lnSpc>
              <a:spcBef>
                <a:spcPts val="400"/>
              </a:spcBef>
              <a:buClr>
                <a:srgbClr val="DC3220"/>
              </a:buClr>
              <a:buSzPct val="72727"/>
              <a:buFont typeface="Verdana"/>
              <a:buChar char="•"/>
              <a:defRPr b="0" i="0" sz="1100" u="none" cap="none" strike="noStrike">
                <a:solidFill>
                  <a:schemeClr val="lt1"/>
                </a:solidFill>
                <a:latin typeface="Verdana"/>
                <a:ea typeface="Verdana"/>
                <a:cs typeface="Verdana"/>
                <a:sym typeface="Verdana"/>
              </a:defRPr>
            </a:lvl2pPr>
            <a:lvl3pPr indent="-165100" lvl="2" marL="901700" marR="0" rtl="0" algn="l">
              <a:lnSpc>
                <a:spcPct val="90000"/>
              </a:lnSpc>
              <a:spcBef>
                <a:spcPts val="400"/>
              </a:spcBef>
              <a:buClr>
                <a:srgbClr val="DC3220"/>
              </a:buClr>
              <a:buSzPct val="77777"/>
              <a:buFont typeface="Verdana"/>
              <a:buChar char="•"/>
              <a:defRPr b="0" i="0" sz="900" u="none" cap="none" strike="noStrike">
                <a:solidFill>
                  <a:schemeClr val="lt1"/>
                </a:solidFill>
                <a:latin typeface="Verdana"/>
                <a:ea typeface="Verdana"/>
                <a:cs typeface="Verdana"/>
                <a:sym typeface="Verdana"/>
              </a:defRPr>
            </a:lvl3pPr>
            <a:lvl4pPr indent="-139700" lvl="3" marL="1206500" marR="0" rtl="0" algn="l">
              <a:lnSpc>
                <a:spcPct val="90000"/>
              </a:lnSpc>
              <a:spcBef>
                <a:spcPts val="400"/>
              </a:spcBef>
              <a:buClr>
                <a:srgbClr val="DC3220"/>
              </a:buClr>
              <a:buSzPct val="87500"/>
              <a:buFont typeface="Verdana"/>
              <a:buChar char="•"/>
              <a:defRPr b="0" i="0" sz="800" u="none" cap="none" strike="noStrike">
                <a:solidFill>
                  <a:schemeClr val="lt1"/>
                </a:solidFill>
                <a:latin typeface="Verdana"/>
                <a:ea typeface="Verdana"/>
                <a:cs typeface="Verdana"/>
                <a:sym typeface="Verdana"/>
              </a:defRPr>
            </a:lvl4pPr>
            <a:lvl5pPr indent="-139700" lvl="4" marL="1549400" marR="0" rtl="0" algn="l">
              <a:lnSpc>
                <a:spcPct val="90000"/>
              </a:lnSpc>
              <a:spcBef>
                <a:spcPts val="400"/>
              </a:spcBef>
              <a:buClr>
                <a:srgbClr val="DC3220"/>
              </a:buClr>
              <a:buSzPct val="87500"/>
              <a:buFont typeface="Verdana"/>
              <a:buChar char="•"/>
              <a:defRPr b="0" i="0" sz="800" u="none" cap="none" strike="noStrike">
                <a:solidFill>
                  <a:schemeClr val="lt1"/>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
        <p:nvSpPr>
          <p:cNvPr id="264" name="Shape 264"/>
          <p:cNvSpPr txBox="1"/>
          <p:nvPr>
            <p:ph idx="7" type="body"/>
          </p:nvPr>
        </p:nvSpPr>
        <p:spPr>
          <a:xfrm>
            <a:off x="5812222" y="3212383"/>
            <a:ext cx="1958100" cy="1256100"/>
          </a:xfrm>
          <a:prstGeom prst="rect">
            <a:avLst/>
          </a:prstGeom>
          <a:noFill/>
          <a:ln>
            <a:noFill/>
          </a:ln>
        </p:spPr>
        <p:txBody>
          <a:bodyPr anchorCtr="0" anchor="t" bIns="68575" lIns="68575" rIns="68575" tIns="68575"/>
          <a:lstStyle>
            <a:lvl1pPr indent="-190500" lvl="0" marL="254000" marR="0" rtl="0" algn="l">
              <a:lnSpc>
                <a:spcPct val="90000"/>
              </a:lnSpc>
              <a:spcBef>
                <a:spcPts val="800"/>
              </a:spcBef>
              <a:buClr>
                <a:srgbClr val="DC3220"/>
              </a:buClr>
              <a:buSzPct val="83333"/>
              <a:buFont typeface="Verdana"/>
              <a:buChar char="•"/>
              <a:defRPr b="0" i="0" sz="1200" u="none" cap="none" strike="noStrike">
                <a:solidFill>
                  <a:schemeClr val="lt1"/>
                </a:solidFill>
                <a:latin typeface="Verdana"/>
                <a:ea typeface="Verdana"/>
                <a:cs typeface="Verdana"/>
                <a:sym typeface="Verdana"/>
              </a:defRPr>
            </a:lvl1pPr>
            <a:lvl2pPr indent="-203200" lvl="1" marL="596900" marR="0" rtl="0" algn="l">
              <a:lnSpc>
                <a:spcPct val="90000"/>
              </a:lnSpc>
              <a:spcBef>
                <a:spcPts val="400"/>
              </a:spcBef>
              <a:buClr>
                <a:srgbClr val="DC3220"/>
              </a:buClr>
              <a:buSzPct val="72727"/>
              <a:buFont typeface="Verdana"/>
              <a:buChar char="•"/>
              <a:defRPr b="0" i="0" sz="1100" u="none" cap="none" strike="noStrike">
                <a:solidFill>
                  <a:schemeClr val="lt1"/>
                </a:solidFill>
                <a:latin typeface="Verdana"/>
                <a:ea typeface="Verdana"/>
                <a:cs typeface="Verdana"/>
                <a:sym typeface="Verdana"/>
              </a:defRPr>
            </a:lvl2pPr>
            <a:lvl3pPr indent="-165100" lvl="2" marL="901700" marR="0" rtl="0" algn="l">
              <a:lnSpc>
                <a:spcPct val="90000"/>
              </a:lnSpc>
              <a:spcBef>
                <a:spcPts val="400"/>
              </a:spcBef>
              <a:buClr>
                <a:srgbClr val="DC3220"/>
              </a:buClr>
              <a:buSzPct val="77777"/>
              <a:buFont typeface="Verdana"/>
              <a:buChar char="•"/>
              <a:defRPr b="0" i="0" sz="900" u="none" cap="none" strike="noStrike">
                <a:solidFill>
                  <a:schemeClr val="lt1"/>
                </a:solidFill>
                <a:latin typeface="Verdana"/>
                <a:ea typeface="Verdana"/>
                <a:cs typeface="Verdana"/>
                <a:sym typeface="Verdana"/>
              </a:defRPr>
            </a:lvl3pPr>
            <a:lvl4pPr indent="-139700" lvl="3" marL="1206500" marR="0" rtl="0" algn="l">
              <a:lnSpc>
                <a:spcPct val="90000"/>
              </a:lnSpc>
              <a:spcBef>
                <a:spcPts val="400"/>
              </a:spcBef>
              <a:buClr>
                <a:srgbClr val="DC3220"/>
              </a:buClr>
              <a:buSzPct val="87500"/>
              <a:buFont typeface="Verdana"/>
              <a:buChar char="•"/>
              <a:defRPr b="0" i="0" sz="800" u="none" cap="none" strike="noStrike">
                <a:solidFill>
                  <a:schemeClr val="lt1"/>
                </a:solidFill>
                <a:latin typeface="Verdana"/>
                <a:ea typeface="Verdana"/>
                <a:cs typeface="Verdana"/>
                <a:sym typeface="Verdana"/>
              </a:defRPr>
            </a:lvl4pPr>
            <a:lvl5pPr indent="-139700" lvl="4" marL="1549400" marR="0" rtl="0" algn="l">
              <a:lnSpc>
                <a:spcPct val="90000"/>
              </a:lnSpc>
              <a:spcBef>
                <a:spcPts val="400"/>
              </a:spcBef>
              <a:buClr>
                <a:srgbClr val="DC3220"/>
              </a:buClr>
              <a:buSzPct val="87500"/>
              <a:buFont typeface="Verdana"/>
              <a:buChar char="•"/>
              <a:defRPr b="0" i="0" sz="800" u="none" cap="none" strike="noStrike">
                <a:solidFill>
                  <a:schemeClr val="lt1"/>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grey">
    <p:bg>
      <p:bgPr>
        <a:blipFill rotWithShape="1">
          <a:blip r:embed="rId2">
            <a:alphaModFix/>
          </a:blip>
          <a:stretch>
            <a:fillRect b="0" l="0" r="0" t="0"/>
          </a:stretch>
        </a:blipFill>
      </p:bgPr>
    </p:bg>
    <p:spTree>
      <p:nvGrpSpPr>
        <p:cNvPr id="265" name="Shape 265"/>
        <p:cNvGrpSpPr/>
        <p:nvPr/>
      </p:nvGrpSpPr>
      <p:grpSpPr>
        <a:xfrm>
          <a:off x="0" y="0"/>
          <a:ext cx="0" cy="0"/>
          <a:chOff x="0" y="0"/>
          <a:chExt cx="0" cy="0"/>
        </a:xfrm>
      </p:grpSpPr>
      <p:pic>
        <p:nvPicPr>
          <p:cNvPr id="266" name="Shape 266"/>
          <p:cNvPicPr preferRelativeResize="0"/>
          <p:nvPr/>
        </p:nvPicPr>
        <p:blipFill rotWithShape="1">
          <a:blip r:embed="rId3">
            <a:alphaModFix/>
          </a:blip>
          <a:srcRect b="0" l="0" r="0" t="0"/>
          <a:stretch/>
        </p:blipFill>
        <p:spPr>
          <a:xfrm>
            <a:off x="6680874" y="463415"/>
            <a:ext cx="1966500" cy="141000"/>
          </a:xfrm>
          <a:prstGeom prst="rect">
            <a:avLst/>
          </a:prstGeom>
          <a:noFill/>
          <a:ln>
            <a:noFill/>
          </a:ln>
        </p:spPr>
      </p:pic>
      <p:pic>
        <p:nvPicPr>
          <p:cNvPr id="267" name="Shape 267"/>
          <p:cNvPicPr preferRelativeResize="0"/>
          <p:nvPr/>
        </p:nvPicPr>
        <p:blipFill rotWithShape="1">
          <a:blip r:embed="rId4">
            <a:alphaModFix/>
          </a:blip>
          <a:srcRect b="0" l="0" r="0" t="0"/>
          <a:stretch/>
        </p:blipFill>
        <p:spPr>
          <a:xfrm>
            <a:off x="466928" y="242016"/>
            <a:ext cx="1210800" cy="359399"/>
          </a:xfrm>
          <a:prstGeom prst="rect">
            <a:avLst/>
          </a:prstGeom>
          <a:noFill/>
          <a:ln>
            <a:noFill/>
          </a:ln>
        </p:spPr>
      </p:pic>
      <p:pic>
        <p:nvPicPr>
          <p:cNvPr id="268" name="Shape 268"/>
          <p:cNvPicPr preferRelativeResize="0"/>
          <p:nvPr/>
        </p:nvPicPr>
        <p:blipFill rotWithShape="1">
          <a:blip r:embed="rId5">
            <a:alphaModFix/>
          </a:blip>
          <a:srcRect b="0" l="0" r="0" t="0"/>
          <a:stretch/>
        </p:blipFill>
        <p:spPr>
          <a:xfrm>
            <a:off x="6680872" y="463415"/>
            <a:ext cx="1966500" cy="141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2">
    <p:bg>
      <p:bgPr>
        <a:solidFill>
          <a:schemeClr val="lt1"/>
        </a:solidFill>
      </p:bgPr>
    </p:bg>
    <p:spTree>
      <p:nvGrpSpPr>
        <p:cNvPr id="269" name="Shape 26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76" name="Shape 276"/>
        <p:cNvGrpSpPr/>
        <p:nvPr/>
      </p:nvGrpSpPr>
      <p:grpSpPr>
        <a:xfrm>
          <a:off x="0" y="0"/>
          <a:ext cx="0" cy="0"/>
          <a:chOff x="0" y="0"/>
          <a:chExt cx="0" cy="0"/>
        </a:xfrm>
      </p:grpSpPr>
      <p:sp>
        <p:nvSpPr>
          <p:cNvPr id="277" name="Shape 277"/>
          <p:cNvSpPr txBox="1"/>
          <p:nvPr>
            <p:ph type="ctrTitle"/>
          </p:nvPr>
        </p:nvSpPr>
        <p:spPr>
          <a:xfrm>
            <a:off x="1143000" y="841772"/>
            <a:ext cx="6858000" cy="1790700"/>
          </a:xfrm>
          <a:prstGeom prst="rect">
            <a:avLst/>
          </a:prstGeom>
          <a:noFill/>
          <a:ln>
            <a:noFill/>
          </a:ln>
        </p:spPr>
        <p:txBody>
          <a:bodyPr anchorCtr="0" anchor="b" bIns="68575" lIns="68575" rIns="68575" tIns="68575"/>
          <a:lstStyle>
            <a:lvl1pPr indent="0" lvl="0" marL="0" marR="0" rtl="0" algn="ctr">
              <a:lnSpc>
                <a:spcPct val="90000"/>
              </a:lnSpc>
              <a:spcBef>
                <a:spcPts val="0"/>
              </a:spcBef>
              <a:buClr>
                <a:schemeClr val="dk1"/>
              </a:buClr>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278" name="Shape 278"/>
          <p:cNvSpPr txBox="1"/>
          <p:nvPr>
            <p:ph idx="1" type="subTitle"/>
          </p:nvPr>
        </p:nvSpPr>
        <p:spPr>
          <a:xfrm>
            <a:off x="1143000" y="2701528"/>
            <a:ext cx="6858000" cy="1241700"/>
          </a:xfrm>
          <a:prstGeom prst="rect">
            <a:avLst/>
          </a:prstGeom>
          <a:noFill/>
          <a:ln>
            <a:noFill/>
          </a:ln>
        </p:spPr>
        <p:txBody>
          <a:bodyPr anchorCtr="0" anchor="t" bIns="68575" lIns="68575" rIns="68575" tIns="68575"/>
          <a:lstStyle>
            <a:lvl1pPr indent="0" lvl="0" marL="0" marR="0" rtl="0" algn="ctr">
              <a:lnSpc>
                <a:spcPct val="90000"/>
              </a:lnSpc>
              <a:spcBef>
                <a:spcPts val="800"/>
              </a:spcBef>
              <a:buClr>
                <a:schemeClr val="dk1"/>
              </a:buClr>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400"/>
              </a:spcBef>
              <a:buClr>
                <a:schemeClr val="dk1"/>
              </a:buClr>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400"/>
              </a:spcBef>
              <a:buClr>
                <a:schemeClr val="dk1"/>
              </a:buClr>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9pPr>
          </a:lstStyle>
          <a:p/>
        </p:txBody>
      </p:sp>
      <p:sp>
        <p:nvSpPr>
          <p:cNvPr id="279" name="Shape 279"/>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280" name="Shape 280"/>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281" name="Shape 281"/>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82" name="Shape 282"/>
        <p:cNvGrpSpPr/>
        <p:nvPr/>
      </p:nvGrpSpPr>
      <p:grpSpPr>
        <a:xfrm>
          <a:off x="0" y="0"/>
          <a:ext cx="0" cy="0"/>
          <a:chOff x="0" y="0"/>
          <a:chExt cx="0" cy="0"/>
        </a:xfrm>
      </p:grpSpPr>
      <p:sp>
        <p:nvSpPr>
          <p:cNvPr id="283" name="Shape 283"/>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284" name="Shape 284"/>
          <p:cNvSpPr txBox="1"/>
          <p:nvPr>
            <p:ph idx="1" type="body"/>
          </p:nvPr>
        </p:nvSpPr>
        <p:spPr>
          <a:xfrm>
            <a:off x="628650" y="1369218"/>
            <a:ext cx="78867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285" name="Shape 285"/>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286" name="Shape 286"/>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287" name="Shape 287"/>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88" name="Shape 288"/>
        <p:cNvGrpSpPr/>
        <p:nvPr/>
      </p:nvGrpSpPr>
      <p:grpSpPr>
        <a:xfrm>
          <a:off x="0" y="0"/>
          <a:ext cx="0" cy="0"/>
          <a:chOff x="0" y="0"/>
          <a:chExt cx="0" cy="0"/>
        </a:xfrm>
      </p:grpSpPr>
      <p:sp>
        <p:nvSpPr>
          <p:cNvPr id="289" name="Shape 289"/>
          <p:cNvSpPr txBox="1"/>
          <p:nvPr>
            <p:ph type="title"/>
          </p:nvPr>
        </p:nvSpPr>
        <p:spPr>
          <a:xfrm>
            <a:off x="623887" y="1282303"/>
            <a:ext cx="7886700" cy="2139600"/>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290" name="Shape 290"/>
          <p:cNvSpPr txBox="1"/>
          <p:nvPr>
            <p:ph idx="1" type="body"/>
          </p:nvPr>
        </p:nvSpPr>
        <p:spPr>
          <a:xfrm>
            <a:off x="623887" y="3442097"/>
            <a:ext cx="7886700" cy="11253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888888"/>
              </a:buClr>
              <a:buFont typeface="Arial"/>
              <a:buNone/>
              <a:defRPr b="0" i="0" sz="1800" u="none" cap="none" strike="noStrike">
                <a:solidFill>
                  <a:srgbClr val="888888"/>
                </a:solidFill>
                <a:latin typeface="Calibri"/>
                <a:ea typeface="Calibri"/>
                <a:cs typeface="Calibri"/>
                <a:sym typeface="Calibri"/>
              </a:defRPr>
            </a:lvl1pPr>
            <a:lvl2pPr indent="0" lvl="1" marL="342900" marR="0" rtl="0" algn="l">
              <a:lnSpc>
                <a:spcPct val="90000"/>
              </a:lnSpc>
              <a:spcBef>
                <a:spcPts val="400"/>
              </a:spcBef>
              <a:buClr>
                <a:srgbClr val="888888"/>
              </a:buClr>
              <a:buFont typeface="Arial"/>
              <a:buNone/>
              <a:defRPr b="0" i="0" sz="1500" u="none" cap="none" strike="noStrike">
                <a:solidFill>
                  <a:srgbClr val="888888"/>
                </a:solidFill>
                <a:latin typeface="Calibri"/>
                <a:ea typeface="Calibri"/>
                <a:cs typeface="Calibri"/>
                <a:sym typeface="Calibri"/>
              </a:defRPr>
            </a:lvl2pPr>
            <a:lvl3pPr indent="0" lvl="2" marL="685800" marR="0" rtl="0" algn="l">
              <a:lnSpc>
                <a:spcPct val="90000"/>
              </a:lnSpc>
              <a:spcBef>
                <a:spcPts val="400"/>
              </a:spcBef>
              <a:buClr>
                <a:srgbClr val="888888"/>
              </a:buClr>
              <a:buFont typeface="Arial"/>
              <a:buNone/>
              <a:defRPr b="0" i="0" sz="1400" u="none" cap="none" strike="noStrike">
                <a:solidFill>
                  <a:srgbClr val="888888"/>
                </a:solidFill>
                <a:latin typeface="Calibri"/>
                <a:ea typeface="Calibri"/>
                <a:cs typeface="Calibri"/>
                <a:sym typeface="Calibri"/>
              </a:defRPr>
            </a:lvl3pPr>
            <a:lvl4pPr indent="0" lvl="3" marL="10287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4pPr>
            <a:lvl5pPr indent="0" lvl="4" marL="13716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9pPr>
          </a:lstStyle>
          <a:p/>
        </p:txBody>
      </p:sp>
      <p:sp>
        <p:nvSpPr>
          <p:cNvPr id="291" name="Shape 291"/>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292" name="Shape 292"/>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293" name="Shape 293"/>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94" name="Shape 294"/>
        <p:cNvGrpSpPr/>
        <p:nvPr/>
      </p:nvGrpSpPr>
      <p:grpSpPr>
        <a:xfrm>
          <a:off x="0" y="0"/>
          <a:ext cx="0" cy="0"/>
          <a:chOff x="0" y="0"/>
          <a:chExt cx="0" cy="0"/>
        </a:xfrm>
      </p:grpSpPr>
      <p:sp>
        <p:nvSpPr>
          <p:cNvPr id="295" name="Shape 295"/>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296" name="Shape 296"/>
          <p:cNvSpPr txBox="1"/>
          <p:nvPr>
            <p:ph idx="1" type="body"/>
          </p:nvPr>
        </p:nvSpPr>
        <p:spPr>
          <a:xfrm>
            <a:off x="628650" y="1369218"/>
            <a:ext cx="38862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297" name="Shape 297"/>
          <p:cNvSpPr txBox="1"/>
          <p:nvPr>
            <p:ph idx="2" type="body"/>
          </p:nvPr>
        </p:nvSpPr>
        <p:spPr>
          <a:xfrm>
            <a:off x="4629150" y="1369218"/>
            <a:ext cx="38862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298" name="Shape 298"/>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299" name="Shape 299"/>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00" name="Shape 300"/>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01" name="Shape 301"/>
        <p:cNvGrpSpPr/>
        <p:nvPr/>
      </p:nvGrpSpPr>
      <p:grpSpPr>
        <a:xfrm>
          <a:off x="0" y="0"/>
          <a:ext cx="0" cy="0"/>
          <a:chOff x="0" y="0"/>
          <a:chExt cx="0" cy="0"/>
        </a:xfrm>
      </p:grpSpPr>
      <p:sp>
        <p:nvSpPr>
          <p:cNvPr id="302" name="Shape 302"/>
          <p:cNvSpPr txBox="1"/>
          <p:nvPr>
            <p:ph type="title"/>
          </p:nvPr>
        </p:nvSpPr>
        <p:spPr>
          <a:xfrm>
            <a:off x="62984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303" name="Shape 303"/>
          <p:cNvSpPr txBox="1"/>
          <p:nvPr>
            <p:ph idx="1" type="body"/>
          </p:nvPr>
        </p:nvSpPr>
        <p:spPr>
          <a:xfrm>
            <a:off x="629840" y="1260872"/>
            <a:ext cx="3868500" cy="617999"/>
          </a:xfrm>
          <a:prstGeom prst="rect">
            <a:avLst/>
          </a:prstGeom>
          <a:noFill/>
          <a:ln>
            <a:noFill/>
          </a:ln>
        </p:spPr>
        <p:txBody>
          <a:bodyPr anchorCtr="0" anchor="b" bIns="68575" lIns="68575" rIns="68575" tIns="68575"/>
          <a:lstStyle>
            <a:lvl1pPr indent="0" lvl="0" marL="0" marR="0" rtl="0" algn="l">
              <a:lnSpc>
                <a:spcPct val="90000"/>
              </a:lnSpc>
              <a:spcBef>
                <a:spcPts val="800"/>
              </a:spcBef>
              <a:buClr>
                <a:schemeClr val="dk1"/>
              </a:buClr>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304" name="Shape 304"/>
          <p:cNvSpPr txBox="1"/>
          <p:nvPr>
            <p:ph idx="2" type="body"/>
          </p:nvPr>
        </p:nvSpPr>
        <p:spPr>
          <a:xfrm>
            <a:off x="629840" y="1878806"/>
            <a:ext cx="3868500" cy="27633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305" name="Shape 305"/>
          <p:cNvSpPr txBox="1"/>
          <p:nvPr>
            <p:ph idx="3" type="body"/>
          </p:nvPr>
        </p:nvSpPr>
        <p:spPr>
          <a:xfrm>
            <a:off x="4629150" y="1260872"/>
            <a:ext cx="3887400" cy="617999"/>
          </a:xfrm>
          <a:prstGeom prst="rect">
            <a:avLst/>
          </a:prstGeom>
          <a:noFill/>
          <a:ln>
            <a:noFill/>
          </a:ln>
        </p:spPr>
        <p:txBody>
          <a:bodyPr anchorCtr="0" anchor="b" bIns="68575" lIns="68575" rIns="68575" tIns="68575"/>
          <a:lstStyle>
            <a:lvl1pPr indent="0" lvl="0" marL="0" marR="0" rtl="0" algn="l">
              <a:lnSpc>
                <a:spcPct val="90000"/>
              </a:lnSpc>
              <a:spcBef>
                <a:spcPts val="800"/>
              </a:spcBef>
              <a:buClr>
                <a:schemeClr val="dk1"/>
              </a:buClr>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306" name="Shape 306"/>
          <p:cNvSpPr txBox="1"/>
          <p:nvPr>
            <p:ph idx="4" type="body"/>
          </p:nvPr>
        </p:nvSpPr>
        <p:spPr>
          <a:xfrm>
            <a:off x="4629150" y="1878806"/>
            <a:ext cx="3887400" cy="27633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307" name="Shape 307"/>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08" name="Shape 308"/>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09" name="Shape 309"/>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0" name="Shape 310"/>
        <p:cNvGrpSpPr/>
        <p:nvPr/>
      </p:nvGrpSpPr>
      <p:grpSpPr>
        <a:xfrm>
          <a:off x="0" y="0"/>
          <a:ext cx="0" cy="0"/>
          <a:chOff x="0" y="0"/>
          <a:chExt cx="0" cy="0"/>
        </a:xfrm>
      </p:grpSpPr>
      <p:sp>
        <p:nvSpPr>
          <p:cNvPr id="311" name="Shape 311"/>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312" name="Shape 312"/>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13" name="Shape 313"/>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14" name="Shape 314"/>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15" name="Shape 315"/>
        <p:cNvGrpSpPr/>
        <p:nvPr/>
      </p:nvGrpSpPr>
      <p:grpSpPr>
        <a:xfrm>
          <a:off x="0" y="0"/>
          <a:ext cx="0" cy="0"/>
          <a:chOff x="0" y="0"/>
          <a:chExt cx="0" cy="0"/>
        </a:xfrm>
      </p:grpSpPr>
      <p:sp>
        <p:nvSpPr>
          <p:cNvPr id="316" name="Shape 316"/>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17" name="Shape 317"/>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18" name="Shape 318"/>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319" name="Shape 319"/>
        <p:cNvGrpSpPr/>
        <p:nvPr/>
      </p:nvGrpSpPr>
      <p:grpSpPr>
        <a:xfrm>
          <a:off x="0" y="0"/>
          <a:ext cx="0" cy="0"/>
          <a:chOff x="0" y="0"/>
          <a:chExt cx="0" cy="0"/>
        </a:xfrm>
      </p:grpSpPr>
      <p:sp>
        <p:nvSpPr>
          <p:cNvPr id="320" name="Shape 320"/>
          <p:cNvSpPr txBox="1"/>
          <p:nvPr>
            <p:ph type="title"/>
          </p:nvPr>
        </p:nvSpPr>
        <p:spPr>
          <a:xfrm>
            <a:off x="629840" y="342900"/>
            <a:ext cx="2949000" cy="1200300"/>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321" name="Shape 321"/>
          <p:cNvSpPr txBox="1"/>
          <p:nvPr>
            <p:ph idx="1" type="body"/>
          </p:nvPr>
        </p:nvSpPr>
        <p:spPr>
          <a:xfrm>
            <a:off x="3887390" y="740568"/>
            <a:ext cx="4629300" cy="3655200"/>
          </a:xfrm>
          <a:prstGeom prst="rect">
            <a:avLst/>
          </a:prstGeom>
          <a:noFill/>
          <a:ln>
            <a:noFill/>
          </a:ln>
        </p:spPr>
        <p:txBody>
          <a:bodyPr anchorCtr="0" anchor="t" bIns="68575" lIns="68575" rIns="68575" tIns="68575"/>
          <a:lstStyle>
            <a:lvl1pPr indent="-25400" lvl="0" marL="177800" marR="0" rtl="0" algn="l">
              <a:lnSpc>
                <a:spcPct val="90000"/>
              </a:lnSpc>
              <a:spcBef>
                <a:spcPts val="8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38100" lvl="1" marL="520700" marR="0" rtl="0" algn="l">
              <a:lnSpc>
                <a:spcPct val="90000"/>
              </a:lnSpc>
              <a:spcBef>
                <a:spcPts val="4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2pPr>
            <a:lvl3pPr indent="-63500" lvl="2" marL="8636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76200" lvl="3" marL="12065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4pPr>
            <a:lvl5pPr indent="-76200" lvl="4" marL="15494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5pPr>
            <a:lvl6pPr indent="-76200" lvl="5" marL="18923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322" name="Shape 322"/>
          <p:cNvSpPr txBox="1"/>
          <p:nvPr>
            <p:ph idx="2" type="body"/>
          </p:nvPr>
        </p:nvSpPr>
        <p:spPr>
          <a:xfrm>
            <a:off x="629840" y="1543050"/>
            <a:ext cx="2949000" cy="2858700"/>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9pPr>
          </a:lstStyle>
          <a:p/>
        </p:txBody>
      </p:sp>
      <p:sp>
        <p:nvSpPr>
          <p:cNvPr id="323" name="Shape 323"/>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24" name="Shape 324"/>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25" name="Shape 325"/>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326" name="Shape 326"/>
        <p:cNvGrpSpPr/>
        <p:nvPr/>
      </p:nvGrpSpPr>
      <p:grpSpPr>
        <a:xfrm>
          <a:off x="0" y="0"/>
          <a:ext cx="0" cy="0"/>
          <a:chOff x="0" y="0"/>
          <a:chExt cx="0" cy="0"/>
        </a:xfrm>
      </p:grpSpPr>
      <p:sp>
        <p:nvSpPr>
          <p:cNvPr id="327" name="Shape 327"/>
          <p:cNvSpPr txBox="1"/>
          <p:nvPr>
            <p:ph type="title"/>
          </p:nvPr>
        </p:nvSpPr>
        <p:spPr>
          <a:xfrm>
            <a:off x="629840" y="342900"/>
            <a:ext cx="2949000" cy="1200300"/>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328" name="Shape 328"/>
          <p:cNvSpPr/>
          <p:nvPr>
            <p:ph idx="2" type="pic"/>
          </p:nvPr>
        </p:nvSpPr>
        <p:spPr>
          <a:xfrm>
            <a:off x="3887390" y="740568"/>
            <a:ext cx="4629300" cy="3655200"/>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SzPct val="45833"/>
              <a:buFont typeface="Arial"/>
              <a:buNone/>
              <a:defRPr b="0" i="0" sz="24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ct val="52380"/>
              <a:buFont typeface="Arial"/>
              <a:buNone/>
              <a:defRPr b="0" i="0" sz="2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ct val="61111"/>
              <a:buFont typeface="Arial"/>
              <a:buNone/>
              <a:defRPr b="0" i="0" sz="18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9pPr>
          </a:lstStyle>
          <a:p/>
        </p:txBody>
      </p:sp>
      <p:sp>
        <p:nvSpPr>
          <p:cNvPr id="329" name="Shape 329"/>
          <p:cNvSpPr txBox="1"/>
          <p:nvPr>
            <p:ph idx="1" type="body"/>
          </p:nvPr>
        </p:nvSpPr>
        <p:spPr>
          <a:xfrm>
            <a:off x="629840" y="1543050"/>
            <a:ext cx="2949000" cy="2858700"/>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9pPr>
          </a:lstStyle>
          <a:p/>
        </p:txBody>
      </p:sp>
      <p:sp>
        <p:nvSpPr>
          <p:cNvPr id="330" name="Shape 330"/>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31" name="Shape 331"/>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32" name="Shape 332"/>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0" y="0"/>
            <a:ext cx="9144000" cy="748200"/>
          </a:xfrm>
          <a:prstGeom prst="rect">
            <a:avLst/>
          </a:prstGeom>
          <a:solidFill>
            <a:schemeClr val="lt2"/>
          </a:solidFill>
        </p:spPr>
        <p:txBody>
          <a:bodyPr anchorCtr="0" anchor="t" bIns="91425" lIns="91425" rIns="91425" tIns="91425"/>
          <a:lstStyle>
            <a:lvl1pPr lvl="0">
              <a:spcBef>
                <a:spcPts val="0"/>
              </a:spcBef>
              <a:buClr>
                <a:srgbClr val="DC1E34"/>
              </a:buClr>
              <a:buSzPct val="100000"/>
              <a:defRPr sz="4000">
                <a:solidFill>
                  <a:srgbClr val="DC1E34"/>
                </a:solidFill>
              </a:defRPr>
            </a:lvl1pPr>
            <a:lvl2pPr lvl="1">
              <a:spcBef>
                <a:spcPts val="0"/>
              </a:spcBef>
              <a:buClr>
                <a:srgbClr val="DC1E34"/>
              </a:buClr>
              <a:buSzPct val="100000"/>
              <a:defRPr sz="4000">
                <a:solidFill>
                  <a:srgbClr val="DC1E34"/>
                </a:solidFill>
              </a:defRPr>
            </a:lvl2pPr>
            <a:lvl3pPr lvl="2">
              <a:spcBef>
                <a:spcPts val="0"/>
              </a:spcBef>
              <a:buClr>
                <a:srgbClr val="DC1E34"/>
              </a:buClr>
              <a:buSzPct val="100000"/>
              <a:defRPr sz="4000">
                <a:solidFill>
                  <a:srgbClr val="DC1E34"/>
                </a:solidFill>
              </a:defRPr>
            </a:lvl3pPr>
            <a:lvl4pPr lvl="3">
              <a:spcBef>
                <a:spcPts val="0"/>
              </a:spcBef>
              <a:buClr>
                <a:srgbClr val="DC1E34"/>
              </a:buClr>
              <a:buSzPct val="100000"/>
              <a:defRPr sz="4000">
                <a:solidFill>
                  <a:srgbClr val="DC1E34"/>
                </a:solidFill>
              </a:defRPr>
            </a:lvl4pPr>
            <a:lvl5pPr lvl="4">
              <a:spcBef>
                <a:spcPts val="0"/>
              </a:spcBef>
              <a:buClr>
                <a:srgbClr val="DC1E34"/>
              </a:buClr>
              <a:buSzPct val="100000"/>
              <a:defRPr sz="4000">
                <a:solidFill>
                  <a:srgbClr val="DC1E34"/>
                </a:solidFill>
              </a:defRPr>
            </a:lvl5pPr>
            <a:lvl6pPr lvl="5">
              <a:spcBef>
                <a:spcPts val="0"/>
              </a:spcBef>
              <a:buClr>
                <a:srgbClr val="DC1E34"/>
              </a:buClr>
              <a:buSzPct val="100000"/>
              <a:defRPr sz="4000">
                <a:solidFill>
                  <a:srgbClr val="DC1E34"/>
                </a:solidFill>
              </a:defRPr>
            </a:lvl6pPr>
            <a:lvl7pPr lvl="6">
              <a:spcBef>
                <a:spcPts val="0"/>
              </a:spcBef>
              <a:buClr>
                <a:srgbClr val="DC1E34"/>
              </a:buClr>
              <a:buSzPct val="100000"/>
              <a:defRPr sz="4000">
                <a:solidFill>
                  <a:srgbClr val="DC1E34"/>
                </a:solidFill>
              </a:defRPr>
            </a:lvl7pPr>
            <a:lvl8pPr lvl="7">
              <a:spcBef>
                <a:spcPts val="0"/>
              </a:spcBef>
              <a:buClr>
                <a:srgbClr val="DC1E34"/>
              </a:buClr>
              <a:buSzPct val="100000"/>
              <a:defRPr sz="4000">
                <a:solidFill>
                  <a:srgbClr val="DC1E34"/>
                </a:solidFill>
              </a:defRPr>
            </a:lvl8pPr>
            <a:lvl9pPr lvl="8">
              <a:spcBef>
                <a:spcPts val="0"/>
              </a:spcBef>
              <a:buClr>
                <a:srgbClr val="DC1E34"/>
              </a:buClr>
              <a:buSzPct val="100000"/>
              <a:defRPr sz="4000">
                <a:solidFill>
                  <a:srgbClr val="DC1E34"/>
                </a:solidFill>
              </a:defRPr>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333" name="Shape 333"/>
        <p:cNvGrpSpPr/>
        <p:nvPr/>
      </p:nvGrpSpPr>
      <p:grpSpPr>
        <a:xfrm>
          <a:off x="0" y="0"/>
          <a:ext cx="0" cy="0"/>
          <a:chOff x="0" y="0"/>
          <a:chExt cx="0" cy="0"/>
        </a:xfrm>
      </p:grpSpPr>
      <p:sp>
        <p:nvSpPr>
          <p:cNvPr id="334" name="Shape 334"/>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335" name="Shape 335"/>
          <p:cNvSpPr txBox="1"/>
          <p:nvPr>
            <p:ph idx="1" type="body"/>
          </p:nvPr>
        </p:nvSpPr>
        <p:spPr>
          <a:xfrm rot="5400000">
            <a:off x="2940300" y="-942431"/>
            <a:ext cx="3263400" cy="78867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336" name="Shape 336"/>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37" name="Shape 337"/>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38" name="Shape 338"/>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339" name="Shape 339"/>
        <p:cNvGrpSpPr/>
        <p:nvPr/>
      </p:nvGrpSpPr>
      <p:grpSpPr>
        <a:xfrm>
          <a:off x="0" y="0"/>
          <a:ext cx="0" cy="0"/>
          <a:chOff x="0" y="0"/>
          <a:chExt cx="0" cy="0"/>
        </a:xfrm>
      </p:grpSpPr>
      <p:sp>
        <p:nvSpPr>
          <p:cNvPr id="340" name="Shape 340"/>
          <p:cNvSpPr txBox="1"/>
          <p:nvPr>
            <p:ph type="title"/>
          </p:nvPr>
        </p:nvSpPr>
        <p:spPr>
          <a:xfrm rot="5400000">
            <a:off x="5350050" y="1467543"/>
            <a:ext cx="4359000" cy="19716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341" name="Shape 341"/>
          <p:cNvSpPr txBox="1"/>
          <p:nvPr>
            <p:ph idx="1" type="body"/>
          </p:nvPr>
        </p:nvSpPr>
        <p:spPr>
          <a:xfrm rot="5400000">
            <a:off x="1349475" y="-447056"/>
            <a:ext cx="4359000" cy="58008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342" name="Shape 342"/>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43" name="Shape 343"/>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344" name="Shape 344"/>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highlight>
                  <a:srgbClr val="DC1E34"/>
                </a:highlight>
              </a:defRPr>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rgbClr val="DC1E3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rgbClr val="DC1E34"/>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40" name="Shape 40"/>
          <p:cNvSpPr txBox="1"/>
          <p:nvPr>
            <p:ph idx="1" type="subTitle"/>
          </p:nvPr>
        </p:nvSpPr>
        <p:spPr>
          <a:xfrm>
            <a:off x="265500" y="2845222"/>
            <a:ext cx="4045200" cy="13455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691700"/>
            <a:ext cx="3837000" cy="3901800"/>
          </a:xfrm>
          <a:prstGeom prst="rect">
            <a:avLst/>
          </a:prstGeom>
          <a:ln>
            <a:noFill/>
          </a:ln>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2" name="Shape 42"/>
        <p:cNvGrpSpPr/>
        <p:nvPr/>
      </p:nvGrpSpPr>
      <p:grpSpPr>
        <a:xfrm>
          <a:off x="0" y="0"/>
          <a:ext cx="0" cy="0"/>
          <a:chOff x="0" y="0"/>
          <a:chExt cx="0" cy="0"/>
        </a:xfrm>
      </p:grpSpPr>
      <p:sp>
        <p:nvSpPr>
          <p:cNvPr id="43" name="Shape 43"/>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theme" Target="../theme/theme3.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rIns="91425" tIns="91425"/>
          <a:lstStyle>
            <a:lvl1pPr lv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51" name="Shape 51"/>
        <p:cNvGrpSpPr/>
        <p:nvPr/>
      </p:nvGrpSpPr>
      <p:grpSpPr>
        <a:xfrm>
          <a:off x="0" y="0"/>
          <a:ext cx="0" cy="0"/>
          <a:chOff x="0" y="0"/>
          <a:chExt cx="0" cy="0"/>
        </a:xfrm>
      </p:grpSpPr>
      <p:sp>
        <p:nvSpPr>
          <p:cNvPr id="52" name="Shape 52"/>
          <p:cNvSpPr txBox="1"/>
          <p:nvPr>
            <p:ph idx="10" type="dt"/>
          </p:nvPr>
        </p:nvSpPr>
        <p:spPr>
          <a:xfrm>
            <a:off x="6457950" y="4767262"/>
            <a:ext cx="2057400" cy="273900"/>
          </a:xfrm>
          <a:prstGeom prst="rect">
            <a:avLst/>
          </a:prstGeom>
          <a:noFill/>
          <a:ln>
            <a:noFill/>
          </a:ln>
        </p:spPr>
        <p:txBody>
          <a:bodyPr anchorCtr="0" anchor="ctr" bIns="68575" lIns="68575" rIns="68575" tIns="68575"/>
          <a:lstStyle>
            <a:lvl1pPr indent="0" lvl="0" marL="0" marR="0" rtl="0" algn="l">
              <a:spcBef>
                <a:spcPts val="0"/>
              </a:spcBef>
              <a:buSzPct val="122222"/>
              <a:buNone/>
              <a:defRPr b="0" i="0" sz="900" u="none" cap="none" strike="noStrike">
                <a:solidFill>
                  <a:srgbClr val="888888"/>
                </a:solidFill>
                <a:latin typeface="Verdana"/>
                <a:ea typeface="Verdana"/>
                <a:cs typeface="Verdana"/>
                <a:sym typeface="Verdana"/>
              </a:defRPr>
            </a:lvl1pPr>
            <a:lvl2pPr indent="0" lvl="1" marL="342900" marR="0" rtl="0" algn="l">
              <a:spcBef>
                <a:spcPts val="0"/>
              </a:spcBef>
              <a:buSzPct val="78571"/>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SzPct val="78571"/>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SzPct val="78571"/>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SzPct val="78571"/>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SzPct val="78571"/>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SzPct val="78571"/>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SzPct val="78571"/>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SzPct val="78571"/>
              <a:buNone/>
              <a:defRPr b="0" i="0" sz="1400" u="none" cap="none" strike="noStrike">
                <a:solidFill>
                  <a:schemeClr val="dk1"/>
                </a:solidFill>
                <a:latin typeface="Verdana"/>
                <a:ea typeface="Verdana"/>
                <a:cs typeface="Verdana"/>
                <a:sym typeface="Verdana"/>
              </a:defRPr>
            </a:lvl9pPr>
          </a:lstStyle>
          <a:p/>
        </p:txBody>
      </p:sp>
      <p:sp>
        <p:nvSpPr>
          <p:cNvPr id="53" name="Shape 53"/>
          <p:cNvSpPr txBox="1"/>
          <p:nvPr>
            <p:ph idx="11" type="ftr"/>
          </p:nvPr>
        </p:nvSpPr>
        <p:spPr>
          <a:xfrm>
            <a:off x="628650" y="4767262"/>
            <a:ext cx="3086100" cy="273900"/>
          </a:xfrm>
          <a:prstGeom prst="rect">
            <a:avLst/>
          </a:prstGeom>
          <a:noFill/>
          <a:ln>
            <a:noFill/>
          </a:ln>
        </p:spPr>
        <p:txBody>
          <a:bodyPr anchorCtr="0" anchor="ctr" bIns="68575" lIns="68575" rIns="68575" tIns="68575"/>
          <a:lstStyle>
            <a:lvl1pPr indent="0" lvl="0" marL="0" marR="0" rtl="0" algn="l">
              <a:spcBef>
                <a:spcPts val="0"/>
              </a:spcBef>
              <a:buSzPct val="122222"/>
              <a:buNone/>
              <a:defRPr b="0" i="0" sz="900" u="none" cap="none" strike="noStrike">
                <a:solidFill>
                  <a:srgbClr val="A6A8AB"/>
                </a:solidFill>
                <a:latin typeface="Verdana"/>
                <a:ea typeface="Verdana"/>
                <a:cs typeface="Verdana"/>
                <a:sym typeface="Verdana"/>
              </a:defRPr>
            </a:lvl1pPr>
            <a:lvl2pPr indent="0" lvl="1" marL="342900" marR="0" rtl="0" algn="l">
              <a:spcBef>
                <a:spcPts val="0"/>
              </a:spcBef>
              <a:buSzPct val="78571"/>
              <a:buNone/>
              <a:defRPr b="0" i="0" sz="1400" u="none" cap="none" strike="noStrike">
                <a:solidFill>
                  <a:schemeClr val="dk1"/>
                </a:solidFill>
                <a:latin typeface="Verdana"/>
                <a:ea typeface="Verdana"/>
                <a:cs typeface="Verdana"/>
                <a:sym typeface="Verdana"/>
              </a:defRPr>
            </a:lvl2pPr>
            <a:lvl3pPr indent="0" lvl="2" marL="685800" marR="0" rtl="0" algn="l">
              <a:spcBef>
                <a:spcPts val="0"/>
              </a:spcBef>
              <a:buSzPct val="78571"/>
              <a:buNone/>
              <a:defRPr b="0" i="0" sz="1400" u="none" cap="none" strike="noStrike">
                <a:solidFill>
                  <a:schemeClr val="dk1"/>
                </a:solidFill>
                <a:latin typeface="Verdana"/>
                <a:ea typeface="Verdana"/>
                <a:cs typeface="Verdana"/>
                <a:sym typeface="Verdana"/>
              </a:defRPr>
            </a:lvl3pPr>
            <a:lvl4pPr indent="0" lvl="3" marL="1028700" marR="0" rtl="0" algn="l">
              <a:spcBef>
                <a:spcPts val="0"/>
              </a:spcBef>
              <a:buSzPct val="78571"/>
              <a:buNone/>
              <a:defRPr b="0" i="0" sz="1400" u="none" cap="none" strike="noStrike">
                <a:solidFill>
                  <a:schemeClr val="dk1"/>
                </a:solidFill>
                <a:latin typeface="Verdana"/>
                <a:ea typeface="Verdana"/>
                <a:cs typeface="Verdana"/>
                <a:sym typeface="Verdana"/>
              </a:defRPr>
            </a:lvl4pPr>
            <a:lvl5pPr indent="0" lvl="4" marL="1371600" marR="0" rtl="0" algn="l">
              <a:spcBef>
                <a:spcPts val="0"/>
              </a:spcBef>
              <a:buSzPct val="78571"/>
              <a:buNone/>
              <a:defRPr b="0" i="0" sz="1400" u="none" cap="none" strike="noStrike">
                <a:solidFill>
                  <a:schemeClr val="dk1"/>
                </a:solidFill>
                <a:latin typeface="Verdana"/>
                <a:ea typeface="Verdana"/>
                <a:cs typeface="Verdana"/>
                <a:sym typeface="Verdana"/>
              </a:defRPr>
            </a:lvl5pPr>
            <a:lvl6pPr indent="0" lvl="5" marL="1714500" marR="0" rtl="0" algn="l">
              <a:spcBef>
                <a:spcPts val="0"/>
              </a:spcBef>
              <a:buSzPct val="78571"/>
              <a:buNone/>
              <a:defRPr b="0" i="0" sz="1400" u="none" cap="none" strike="noStrike">
                <a:solidFill>
                  <a:schemeClr val="dk1"/>
                </a:solidFill>
                <a:latin typeface="Verdana"/>
                <a:ea typeface="Verdana"/>
                <a:cs typeface="Verdana"/>
                <a:sym typeface="Verdana"/>
              </a:defRPr>
            </a:lvl6pPr>
            <a:lvl7pPr indent="0" lvl="6" marL="2057400" marR="0" rtl="0" algn="l">
              <a:spcBef>
                <a:spcPts val="0"/>
              </a:spcBef>
              <a:buSzPct val="78571"/>
              <a:buNone/>
              <a:defRPr b="0" i="0" sz="1400" u="none" cap="none" strike="noStrike">
                <a:solidFill>
                  <a:schemeClr val="dk1"/>
                </a:solidFill>
                <a:latin typeface="Verdana"/>
                <a:ea typeface="Verdana"/>
                <a:cs typeface="Verdana"/>
                <a:sym typeface="Verdana"/>
              </a:defRPr>
            </a:lvl7pPr>
            <a:lvl8pPr indent="0" lvl="7" marL="2400300" marR="0" rtl="0" algn="l">
              <a:spcBef>
                <a:spcPts val="0"/>
              </a:spcBef>
              <a:buSzPct val="78571"/>
              <a:buNone/>
              <a:defRPr b="0" i="0" sz="1400" u="none" cap="none" strike="noStrike">
                <a:solidFill>
                  <a:schemeClr val="dk1"/>
                </a:solidFill>
                <a:latin typeface="Verdana"/>
                <a:ea typeface="Verdana"/>
                <a:cs typeface="Verdana"/>
                <a:sym typeface="Verdana"/>
              </a:defRPr>
            </a:lvl8pPr>
            <a:lvl9pPr indent="0" lvl="8" marL="2743200" marR="0" rtl="0" algn="l">
              <a:spcBef>
                <a:spcPts val="0"/>
              </a:spcBef>
              <a:buSzPct val="78571"/>
              <a:buNone/>
              <a:defRPr b="0" i="0" sz="1400" u="none" cap="none" strike="noStrike">
                <a:solidFill>
                  <a:schemeClr val="dk1"/>
                </a:solidFill>
                <a:latin typeface="Verdana"/>
                <a:ea typeface="Verdana"/>
                <a:cs typeface="Verdana"/>
                <a:sym typeface="Verdana"/>
              </a:defRPr>
            </a:lvl9pPr>
          </a:lstStyle>
          <a:p/>
        </p:txBody>
      </p:sp>
      <p:sp>
        <p:nvSpPr>
          <p:cNvPr id="54" name="Shape 54"/>
          <p:cNvSpPr txBox="1"/>
          <p:nvPr>
            <p:ph idx="12" type="sldNum"/>
          </p:nvPr>
        </p:nvSpPr>
        <p:spPr>
          <a:xfrm>
            <a:off x="8039779" y="4767261"/>
            <a:ext cx="475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Verdana"/>
                <a:ea typeface="Verdana"/>
                <a:cs typeface="Verdana"/>
                <a:sym typeface="Verdana"/>
              </a:rPr>
              <a:t>‹#›</a:t>
            </a:fld>
          </a:p>
        </p:txBody>
      </p:sp>
      <p:sp>
        <p:nvSpPr>
          <p:cNvPr id="55" name="Shape 55"/>
          <p:cNvSpPr txBox="1"/>
          <p:nvPr>
            <p:ph type="title"/>
          </p:nvPr>
        </p:nvSpPr>
        <p:spPr>
          <a:xfrm>
            <a:off x="1366404" y="1069050"/>
            <a:ext cx="7149000" cy="994199"/>
          </a:xfrm>
          <a:prstGeom prst="rect">
            <a:avLst/>
          </a:prstGeom>
          <a:noFill/>
          <a:ln>
            <a:noFill/>
          </a:ln>
        </p:spPr>
        <p:txBody>
          <a:bodyPr anchorCtr="0" anchor="ctr" bIns="68575" lIns="68575" rIns="68575" tIns="68575"/>
          <a:lstStyle>
            <a:lvl1pPr indent="0" lvl="0" marL="0" marR="0" rtl="0" algn="l">
              <a:lnSpc>
                <a:spcPct val="90000"/>
              </a:lnSpc>
              <a:spcBef>
                <a:spcPts val="0"/>
              </a:spcBef>
              <a:buClr>
                <a:srgbClr val="DC1E34"/>
              </a:buClr>
              <a:buSzPct val="45833"/>
              <a:buFont typeface="Verdana"/>
              <a:buNone/>
              <a:defRPr b="1" i="0" sz="2400" u="none" cap="none" strike="noStrike">
                <a:solidFill>
                  <a:srgbClr val="DC1E34"/>
                </a:solidFill>
                <a:latin typeface="Verdana"/>
                <a:ea typeface="Verdana"/>
                <a:cs typeface="Verdana"/>
                <a:sym typeface="Verdana"/>
              </a:defRPr>
            </a:lvl1pPr>
            <a:lvl2pPr indent="0" lvl="1" rtl="0">
              <a:spcBef>
                <a:spcPts val="0"/>
              </a:spcBef>
              <a:buSzPct val="78571"/>
              <a:buNone/>
              <a:defRPr sz="1400"/>
            </a:lvl2pPr>
            <a:lvl3pPr indent="0" lvl="2" rtl="0">
              <a:spcBef>
                <a:spcPts val="0"/>
              </a:spcBef>
              <a:buSzPct val="78571"/>
              <a:buNone/>
              <a:defRPr sz="1400"/>
            </a:lvl3pPr>
            <a:lvl4pPr indent="0" lvl="3" rtl="0">
              <a:spcBef>
                <a:spcPts val="0"/>
              </a:spcBef>
              <a:buSzPct val="78571"/>
              <a:buNone/>
              <a:defRPr sz="1400"/>
            </a:lvl4pPr>
            <a:lvl5pPr indent="0" lvl="4" rtl="0">
              <a:spcBef>
                <a:spcPts val="0"/>
              </a:spcBef>
              <a:buSzPct val="78571"/>
              <a:buNone/>
              <a:defRPr sz="1400"/>
            </a:lvl5pPr>
            <a:lvl6pPr indent="0" lvl="5" rtl="0">
              <a:spcBef>
                <a:spcPts val="0"/>
              </a:spcBef>
              <a:buSzPct val="78571"/>
              <a:buNone/>
              <a:defRPr sz="1400"/>
            </a:lvl6pPr>
            <a:lvl7pPr indent="0" lvl="6" rtl="0">
              <a:spcBef>
                <a:spcPts val="0"/>
              </a:spcBef>
              <a:buSzPct val="78571"/>
              <a:buNone/>
              <a:defRPr sz="1400"/>
            </a:lvl7pPr>
            <a:lvl8pPr indent="0" lvl="7" rtl="0">
              <a:spcBef>
                <a:spcPts val="0"/>
              </a:spcBef>
              <a:buSzPct val="78571"/>
              <a:buNone/>
              <a:defRPr sz="1400"/>
            </a:lvl8pPr>
            <a:lvl9pPr indent="0" lvl="8" rtl="0">
              <a:spcBef>
                <a:spcPts val="0"/>
              </a:spcBef>
              <a:buSzPct val="78571"/>
              <a:buNone/>
              <a:defRPr sz="1400"/>
            </a:lvl9pPr>
          </a:lstStyle>
          <a:p/>
        </p:txBody>
      </p:sp>
      <p:sp>
        <p:nvSpPr>
          <p:cNvPr id="56" name="Shape 56"/>
          <p:cNvSpPr txBox="1"/>
          <p:nvPr>
            <p:ph idx="1" type="body"/>
          </p:nvPr>
        </p:nvSpPr>
        <p:spPr>
          <a:xfrm>
            <a:off x="1366404" y="2063223"/>
            <a:ext cx="7149000" cy="2614500"/>
          </a:xfrm>
          <a:prstGeom prst="rect">
            <a:avLst/>
          </a:prstGeom>
          <a:noFill/>
          <a:ln>
            <a:noFill/>
          </a:ln>
        </p:spPr>
        <p:txBody>
          <a:bodyPr anchorCtr="0" anchor="t" bIns="68575" lIns="68575" rIns="68575" tIns="68575"/>
          <a:lstStyle>
            <a:lvl1pPr indent="-88900" lvl="0" marL="177800" marR="0" rtl="0" algn="l">
              <a:lnSpc>
                <a:spcPct val="90000"/>
              </a:lnSpc>
              <a:spcBef>
                <a:spcPts val="800"/>
              </a:spcBef>
              <a:buClr>
                <a:srgbClr val="DC3220"/>
              </a:buClr>
              <a:buSzPct val="77777"/>
              <a:buFont typeface="Verdana"/>
              <a:buChar char="•"/>
              <a:defRPr b="0" i="0" sz="1800" u="none" cap="none" strike="noStrike">
                <a:solidFill>
                  <a:srgbClr val="595959"/>
                </a:solidFill>
                <a:latin typeface="Verdana"/>
                <a:ea typeface="Verdana"/>
                <a:cs typeface="Verdana"/>
                <a:sym typeface="Verdana"/>
              </a:defRPr>
            </a:lvl1pPr>
            <a:lvl2pPr indent="-101600" lvl="1" marL="520700" marR="0" rtl="0" algn="l">
              <a:lnSpc>
                <a:spcPct val="90000"/>
              </a:lnSpc>
              <a:spcBef>
                <a:spcPts val="400"/>
              </a:spcBef>
              <a:buClr>
                <a:srgbClr val="DC3220"/>
              </a:buClr>
              <a:buSzPct val="80000"/>
              <a:buFont typeface="Verdana"/>
              <a:buChar char="•"/>
              <a:defRPr b="0" i="0" sz="1500" u="none" cap="none" strike="noStrike">
                <a:solidFill>
                  <a:srgbClr val="595959"/>
                </a:solidFill>
                <a:latin typeface="Verdana"/>
                <a:ea typeface="Verdana"/>
                <a:cs typeface="Verdana"/>
                <a:sym typeface="Verdana"/>
              </a:defRPr>
            </a:lvl2pPr>
            <a:lvl3pPr indent="-114300" lvl="2" marL="863600" marR="0" rtl="0" algn="l">
              <a:lnSpc>
                <a:spcPct val="90000"/>
              </a:lnSpc>
              <a:spcBef>
                <a:spcPts val="400"/>
              </a:spcBef>
              <a:buClr>
                <a:srgbClr val="DC3220"/>
              </a:buClr>
              <a:buSzPct val="78571"/>
              <a:buFont typeface="Verdana"/>
              <a:buChar char="•"/>
              <a:defRPr b="0" i="0" sz="1400" u="none" cap="none" strike="noStrike">
                <a:solidFill>
                  <a:srgbClr val="595959"/>
                </a:solidFill>
                <a:latin typeface="Verdana"/>
                <a:ea typeface="Verdana"/>
                <a:cs typeface="Verdana"/>
                <a:sym typeface="Verdana"/>
              </a:defRPr>
            </a:lvl3pPr>
            <a:lvl4pPr indent="-114300" lvl="3" marL="12065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4pPr>
            <a:lvl5pPr indent="-114300" lvl="4" marL="1549400" marR="0" rtl="0" algn="l">
              <a:lnSpc>
                <a:spcPct val="90000"/>
              </a:lnSpc>
              <a:spcBef>
                <a:spcPts val="400"/>
              </a:spcBef>
              <a:buClr>
                <a:srgbClr val="DC3220"/>
              </a:buClr>
              <a:buSzPct val="83333"/>
              <a:buFont typeface="Verdana"/>
              <a:buChar char="•"/>
              <a:defRPr b="0" i="0" sz="1200" u="none" cap="none" strike="noStrike">
                <a:solidFill>
                  <a:srgbClr val="595959"/>
                </a:solidFill>
                <a:latin typeface="Verdana"/>
                <a:ea typeface="Verdana"/>
                <a:cs typeface="Verdana"/>
                <a:sym typeface="Verdana"/>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Verdana"/>
                <a:ea typeface="Verdana"/>
                <a:cs typeface="Verdana"/>
                <a:sym typeface="Verdana"/>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70" name="Shape 270"/>
        <p:cNvGrpSpPr/>
        <p:nvPr/>
      </p:nvGrpSpPr>
      <p:grpSpPr>
        <a:xfrm>
          <a:off x="0" y="0"/>
          <a:ext cx="0" cy="0"/>
          <a:chOff x="0" y="0"/>
          <a:chExt cx="0" cy="0"/>
        </a:xfrm>
      </p:grpSpPr>
      <p:sp>
        <p:nvSpPr>
          <p:cNvPr id="271" name="Shape 271"/>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SzPct val="33333"/>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ct val="78571"/>
              <a:buNone/>
              <a:defRPr sz="1400"/>
            </a:lvl2pPr>
            <a:lvl3pPr indent="0" lvl="2" rtl="0">
              <a:spcBef>
                <a:spcPts val="0"/>
              </a:spcBef>
              <a:buSzPct val="78571"/>
              <a:buNone/>
              <a:defRPr sz="1400"/>
            </a:lvl3pPr>
            <a:lvl4pPr indent="0" lvl="3" rtl="0">
              <a:spcBef>
                <a:spcPts val="0"/>
              </a:spcBef>
              <a:buSzPct val="78571"/>
              <a:buNone/>
              <a:defRPr sz="1400"/>
            </a:lvl4pPr>
            <a:lvl5pPr indent="0" lvl="4" rtl="0">
              <a:spcBef>
                <a:spcPts val="0"/>
              </a:spcBef>
              <a:buSzPct val="78571"/>
              <a:buNone/>
              <a:defRPr sz="1400"/>
            </a:lvl5pPr>
            <a:lvl6pPr indent="0" lvl="5" rtl="0">
              <a:spcBef>
                <a:spcPts val="0"/>
              </a:spcBef>
              <a:buSzPct val="78571"/>
              <a:buNone/>
              <a:defRPr sz="1400"/>
            </a:lvl6pPr>
            <a:lvl7pPr indent="0" lvl="6" rtl="0">
              <a:spcBef>
                <a:spcPts val="0"/>
              </a:spcBef>
              <a:buSzPct val="78571"/>
              <a:buNone/>
              <a:defRPr sz="1400"/>
            </a:lvl7pPr>
            <a:lvl8pPr indent="0" lvl="7" rtl="0">
              <a:spcBef>
                <a:spcPts val="0"/>
              </a:spcBef>
              <a:buSzPct val="78571"/>
              <a:buNone/>
              <a:defRPr sz="1400"/>
            </a:lvl8pPr>
            <a:lvl9pPr indent="0" lvl="8" rtl="0">
              <a:spcBef>
                <a:spcPts val="0"/>
              </a:spcBef>
              <a:buSzPct val="78571"/>
              <a:buNone/>
              <a:defRPr sz="1400"/>
            </a:lvl9pPr>
          </a:lstStyle>
          <a:p/>
        </p:txBody>
      </p:sp>
      <p:sp>
        <p:nvSpPr>
          <p:cNvPr id="272" name="Shape 272"/>
          <p:cNvSpPr txBox="1"/>
          <p:nvPr>
            <p:ph idx="1" type="body"/>
          </p:nvPr>
        </p:nvSpPr>
        <p:spPr>
          <a:xfrm>
            <a:off x="628650" y="1369218"/>
            <a:ext cx="78867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Shape 273"/>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274" name="Shape 274"/>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275" name="Shape 275"/>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GB" sz="9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14.jpg"/><Relationship Id="rId6" Type="http://schemas.openxmlformats.org/officeDocument/2006/relationships/image" Target="../media/image19.png"/><Relationship Id="rId7" Type="http://schemas.openxmlformats.org/officeDocument/2006/relationships/image" Target="../media/image55.jpg"/><Relationship Id="rId8" Type="http://schemas.openxmlformats.org/officeDocument/2006/relationships/image" Target="../media/image12.png"/><Relationship Id="rId11" Type="http://schemas.openxmlformats.org/officeDocument/2006/relationships/image" Target="../media/image23.png"/><Relationship Id="rId10"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comments" Target="../comments/comment3.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0.jpg"/><Relationship Id="rId4" Type="http://schemas.openxmlformats.org/officeDocument/2006/relationships/image" Target="../media/image54.png"/><Relationship Id="rId5"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61.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9.png"/><Relationship Id="rId6" Type="http://schemas.openxmlformats.org/officeDocument/2006/relationships/image" Target="../media/image73.png"/><Relationship Id="rId7" Type="http://schemas.openxmlformats.org/officeDocument/2006/relationships/image" Target="../media/image71.png"/><Relationship Id="rId8"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comments" Target="../comments/comment4.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6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pic>
        <p:nvPicPr>
          <p:cNvPr descr="PrDCMainLogo" id="349" name="Shape 349"/>
          <p:cNvPicPr preferRelativeResize="0"/>
          <p:nvPr/>
        </p:nvPicPr>
        <p:blipFill rotWithShape="1">
          <a:blip r:embed="rId3">
            <a:alphaModFix/>
          </a:blip>
          <a:srcRect b="0" l="0" r="0" t="0"/>
          <a:stretch/>
        </p:blipFill>
        <p:spPr>
          <a:xfrm>
            <a:off x="291704" y="257175"/>
            <a:ext cx="3241500" cy="1800300"/>
          </a:xfrm>
          <a:prstGeom prst="rect">
            <a:avLst/>
          </a:prstGeom>
          <a:noFill/>
          <a:ln>
            <a:noFill/>
          </a:ln>
        </p:spPr>
      </p:pic>
      <p:pic>
        <p:nvPicPr>
          <p:cNvPr id="350" name="Shape 350"/>
          <p:cNvPicPr preferRelativeResize="0"/>
          <p:nvPr/>
        </p:nvPicPr>
        <p:blipFill rotWithShape="1">
          <a:blip r:embed="rId4">
            <a:alphaModFix/>
          </a:blip>
          <a:srcRect b="0" l="0" r="0" t="0"/>
          <a:stretch/>
        </p:blipFill>
        <p:spPr>
          <a:xfrm>
            <a:off x="5772118" y="2350899"/>
            <a:ext cx="2286599" cy="1114800"/>
          </a:xfrm>
          <a:prstGeom prst="rect">
            <a:avLst/>
          </a:prstGeom>
          <a:noFill/>
          <a:ln>
            <a:noFill/>
          </a:ln>
        </p:spPr>
      </p:pic>
      <p:pic>
        <p:nvPicPr>
          <p:cNvPr descr="Imaginet_simplified_logo_PrDC" id="351" name="Shape 351"/>
          <p:cNvPicPr preferRelativeResize="0"/>
          <p:nvPr/>
        </p:nvPicPr>
        <p:blipFill rotWithShape="1">
          <a:blip r:embed="rId5">
            <a:alphaModFix/>
          </a:blip>
          <a:srcRect b="0" l="0" r="0" t="0"/>
          <a:stretch/>
        </p:blipFill>
        <p:spPr>
          <a:xfrm>
            <a:off x="5772118" y="3638087"/>
            <a:ext cx="1582499" cy="633000"/>
          </a:xfrm>
          <a:prstGeom prst="rect">
            <a:avLst/>
          </a:prstGeom>
          <a:noFill/>
          <a:ln>
            <a:noFill/>
          </a:ln>
        </p:spPr>
      </p:pic>
      <p:pic>
        <p:nvPicPr>
          <p:cNvPr id="352" name="Shape 352"/>
          <p:cNvPicPr preferRelativeResize="0"/>
          <p:nvPr/>
        </p:nvPicPr>
        <p:blipFill rotWithShape="1">
          <a:blip r:embed="rId6">
            <a:alphaModFix/>
          </a:blip>
          <a:srcRect b="0" l="0" r="0" t="0"/>
          <a:stretch/>
        </p:blipFill>
        <p:spPr>
          <a:xfrm>
            <a:off x="5979821" y="4400399"/>
            <a:ext cx="1166999" cy="588300"/>
          </a:xfrm>
          <a:prstGeom prst="rect">
            <a:avLst/>
          </a:prstGeom>
          <a:noFill/>
          <a:ln>
            <a:noFill/>
          </a:ln>
        </p:spPr>
      </p:pic>
      <p:pic>
        <p:nvPicPr>
          <p:cNvPr descr="Unionware_Logo_CMYK_NoTagline_2016 copy" id="353" name="Shape 353"/>
          <p:cNvPicPr preferRelativeResize="0"/>
          <p:nvPr/>
        </p:nvPicPr>
        <p:blipFill rotWithShape="1">
          <a:blip r:embed="rId7">
            <a:alphaModFix/>
          </a:blip>
          <a:srcRect b="0" l="0" r="0" t="0"/>
          <a:stretch/>
        </p:blipFill>
        <p:spPr>
          <a:xfrm>
            <a:off x="934395" y="2603632"/>
            <a:ext cx="3609000" cy="514200"/>
          </a:xfrm>
          <a:prstGeom prst="rect">
            <a:avLst/>
          </a:prstGeom>
          <a:noFill/>
          <a:ln>
            <a:noFill/>
          </a:ln>
        </p:spPr>
      </p:pic>
      <p:pic>
        <p:nvPicPr>
          <p:cNvPr descr="Solvera_Gold" id="354" name="Shape 354"/>
          <p:cNvPicPr preferRelativeResize="0"/>
          <p:nvPr/>
        </p:nvPicPr>
        <p:blipFill rotWithShape="1">
          <a:blip r:embed="rId8">
            <a:alphaModFix/>
          </a:blip>
          <a:srcRect b="0" l="0" r="0" t="0"/>
          <a:stretch/>
        </p:blipFill>
        <p:spPr>
          <a:xfrm>
            <a:off x="4182760" y="3638087"/>
            <a:ext cx="997500" cy="647100"/>
          </a:xfrm>
          <a:prstGeom prst="rect">
            <a:avLst/>
          </a:prstGeom>
          <a:noFill/>
          <a:ln>
            <a:noFill/>
          </a:ln>
        </p:spPr>
      </p:pic>
      <p:pic>
        <p:nvPicPr>
          <p:cNvPr descr="Online-Wordmark-RGB-Vertical-AllDark" id="355" name="Shape 355"/>
          <p:cNvPicPr preferRelativeResize="0"/>
          <p:nvPr/>
        </p:nvPicPr>
        <p:blipFill rotWithShape="1">
          <a:blip r:embed="rId9">
            <a:alphaModFix/>
          </a:blip>
          <a:srcRect b="0" l="0" r="0" t="0"/>
          <a:stretch/>
        </p:blipFill>
        <p:spPr>
          <a:xfrm>
            <a:off x="4108294" y="4501657"/>
            <a:ext cx="1146300" cy="495000"/>
          </a:xfrm>
          <a:prstGeom prst="rect">
            <a:avLst/>
          </a:prstGeom>
          <a:noFill/>
          <a:ln>
            <a:noFill/>
          </a:ln>
        </p:spPr>
      </p:pic>
      <p:pic>
        <p:nvPicPr>
          <p:cNvPr descr="D2L-Desire2Learn" id="356" name="Shape 356"/>
          <p:cNvPicPr preferRelativeResize="0"/>
          <p:nvPr/>
        </p:nvPicPr>
        <p:blipFill rotWithShape="1">
          <a:blip r:embed="rId10">
            <a:alphaModFix/>
          </a:blip>
          <a:srcRect b="0" l="0" r="0" t="0"/>
          <a:stretch/>
        </p:blipFill>
        <p:spPr>
          <a:xfrm>
            <a:off x="2497332" y="3664303"/>
            <a:ext cx="869099" cy="620700"/>
          </a:xfrm>
          <a:prstGeom prst="rect">
            <a:avLst/>
          </a:prstGeom>
          <a:noFill/>
          <a:ln>
            <a:noFill/>
          </a:ln>
        </p:spPr>
      </p:pic>
      <p:pic>
        <p:nvPicPr>
          <p:cNvPr descr="MSFT_logo_rgb_C-Gray_D" id="357" name="Shape 357"/>
          <p:cNvPicPr preferRelativeResize="0"/>
          <p:nvPr/>
        </p:nvPicPr>
        <p:blipFill rotWithShape="1">
          <a:blip r:embed="rId11">
            <a:alphaModFix/>
          </a:blip>
          <a:srcRect b="0" l="0" r="0" t="0"/>
          <a:stretch/>
        </p:blipFill>
        <p:spPr>
          <a:xfrm>
            <a:off x="1795133" y="4400399"/>
            <a:ext cx="1895999" cy="697500"/>
          </a:xfrm>
          <a:prstGeom prst="rect">
            <a:avLst/>
          </a:prstGeom>
          <a:noFill/>
          <a:ln>
            <a:noFill/>
          </a:ln>
        </p:spPr>
      </p:pic>
      <p:sp>
        <p:nvSpPr>
          <p:cNvPr id="358" name="Shape 358"/>
          <p:cNvSpPr txBox="1"/>
          <p:nvPr>
            <p:ph type="ctrTitle"/>
          </p:nvPr>
        </p:nvSpPr>
        <p:spPr>
          <a:xfrm>
            <a:off x="3691125" y="156825"/>
            <a:ext cx="5394300" cy="1651800"/>
          </a:xfrm>
          <a:prstGeom prst="rect">
            <a:avLst/>
          </a:prstGeom>
        </p:spPr>
        <p:txBody>
          <a:bodyPr anchorCtr="0" anchor="b" bIns="68575" lIns="68575" rIns="68575" tIns="68575">
            <a:noAutofit/>
          </a:bodyPr>
          <a:lstStyle/>
          <a:p>
            <a:pPr lvl="0" rtl="0">
              <a:lnSpc>
                <a:spcPct val="115000"/>
              </a:lnSpc>
              <a:spcBef>
                <a:spcPts val="0"/>
              </a:spcBef>
              <a:buNone/>
            </a:pPr>
            <a:r>
              <a:rPr b="1" lang="en-GB" sz="6000">
                <a:solidFill>
                  <a:srgbClr val="DC1E34"/>
                </a:solidFill>
                <a:latin typeface="Amatic SC"/>
                <a:ea typeface="Amatic SC"/>
                <a:cs typeface="Amatic SC"/>
                <a:sym typeface="Amatic SC"/>
              </a:rPr>
              <a:t>Event Sourcing</a:t>
            </a:r>
          </a:p>
          <a:p>
            <a:pPr lvl="0" rtl="0">
              <a:spcBef>
                <a:spcPts val="0"/>
              </a:spcBef>
              <a:buNone/>
            </a:pPr>
            <a:r>
              <a:rPr b="1" lang="en-GB" sz="2400">
                <a:solidFill>
                  <a:srgbClr val="DC1E34"/>
                </a:solidFill>
                <a:latin typeface="Amatic SC"/>
                <a:ea typeface="Amatic SC"/>
                <a:cs typeface="Amatic SC"/>
                <a:sym typeface="Amatic SC"/>
              </a:rPr>
              <a:t>Or, How I Learned to Stop Layering And Love the Event Log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type="title"/>
          </p:nvPr>
        </p:nvSpPr>
        <p:spPr>
          <a:xfrm>
            <a:off x="0" y="0"/>
            <a:ext cx="9144000" cy="748200"/>
          </a:xfrm>
          <a:prstGeom prst="rect">
            <a:avLst/>
          </a:prstGeom>
        </p:spPr>
        <p:txBody>
          <a:bodyPr anchorCtr="0" anchor="t" bIns="91425" lIns="91425" rIns="91425" tIns="91425">
            <a:noAutofit/>
          </a:bodyPr>
          <a:lstStyle/>
          <a:p>
            <a:pPr lvl="0">
              <a:spcBef>
                <a:spcPts val="0"/>
              </a:spcBef>
              <a:buNone/>
            </a:pPr>
            <a:r>
              <a:rPr lang="en-GB"/>
              <a:t>Data Going Out</a:t>
            </a:r>
          </a:p>
        </p:txBody>
      </p:sp>
      <p:pic>
        <p:nvPicPr>
          <p:cNvPr id="412" name="Shape 412"/>
          <p:cNvPicPr preferRelativeResize="0"/>
          <p:nvPr/>
        </p:nvPicPr>
        <p:blipFill>
          <a:blip r:embed="rId3">
            <a:alphaModFix/>
          </a:blip>
          <a:stretch>
            <a:fillRect/>
          </a:stretch>
        </p:blipFill>
        <p:spPr>
          <a:xfrm>
            <a:off x="1668375" y="946500"/>
            <a:ext cx="5686425" cy="38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title"/>
          </p:nvPr>
        </p:nvSpPr>
        <p:spPr>
          <a:xfrm>
            <a:off x="0" y="0"/>
            <a:ext cx="9144000" cy="801000"/>
          </a:xfrm>
          <a:prstGeom prst="rect">
            <a:avLst/>
          </a:prstGeom>
        </p:spPr>
        <p:txBody>
          <a:bodyPr anchorCtr="0" anchor="t" bIns="91425" lIns="91425" rIns="91425" tIns="91425">
            <a:noAutofit/>
          </a:bodyPr>
          <a:lstStyle/>
          <a:p>
            <a:pPr lvl="0">
              <a:spcBef>
                <a:spcPts val="0"/>
              </a:spcBef>
              <a:buNone/>
            </a:pPr>
            <a:r>
              <a:rPr lang="en-GB"/>
              <a:t>Data Going Out</a:t>
            </a:r>
          </a:p>
        </p:txBody>
      </p:sp>
      <p:pic>
        <p:nvPicPr>
          <p:cNvPr id="418" name="Shape 418"/>
          <p:cNvPicPr preferRelativeResize="0"/>
          <p:nvPr/>
        </p:nvPicPr>
        <p:blipFill>
          <a:blip r:embed="rId3">
            <a:alphaModFix/>
          </a:blip>
          <a:stretch>
            <a:fillRect/>
          </a:stretch>
        </p:blipFill>
        <p:spPr>
          <a:xfrm>
            <a:off x="158512" y="794100"/>
            <a:ext cx="8826974" cy="427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pic>
        <p:nvPicPr>
          <p:cNvPr id="423" name="Shape 423"/>
          <p:cNvPicPr preferRelativeResize="0"/>
          <p:nvPr/>
        </p:nvPicPr>
        <p:blipFill>
          <a:blip r:embed="rId3">
            <a:alphaModFix/>
          </a:blip>
          <a:stretch>
            <a:fillRect/>
          </a:stretch>
        </p:blipFill>
        <p:spPr>
          <a:xfrm>
            <a:off x="2190750" y="785812"/>
            <a:ext cx="4762500" cy="357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pic>
        <p:nvPicPr>
          <p:cNvPr id="428" name="Shape 428"/>
          <p:cNvPicPr preferRelativeResize="0"/>
          <p:nvPr/>
        </p:nvPicPr>
        <p:blipFill>
          <a:blip r:embed="rId3">
            <a:alphaModFix/>
          </a:blip>
          <a:stretch>
            <a:fillRect/>
          </a:stretch>
        </p:blipFill>
        <p:spPr>
          <a:xfrm>
            <a:off x="208237" y="1009025"/>
            <a:ext cx="4167250" cy="3125437"/>
          </a:xfrm>
          <a:prstGeom prst="rect">
            <a:avLst/>
          </a:prstGeom>
          <a:noFill/>
          <a:ln>
            <a:noFill/>
          </a:ln>
        </p:spPr>
      </p:pic>
      <p:pic>
        <p:nvPicPr>
          <p:cNvPr id="429" name="Shape 429"/>
          <p:cNvPicPr preferRelativeResize="0"/>
          <p:nvPr/>
        </p:nvPicPr>
        <p:blipFill>
          <a:blip r:embed="rId3">
            <a:alphaModFix/>
          </a:blip>
          <a:stretch>
            <a:fillRect/>
          </a:stretch>
        </p:blipFill>
        <p:spPr>
          <a:xfrm>
            <a:off x="4768512" y="1009039"/>
            <a:ext cx="4167250" cy="312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433"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b="0" l="17709" r="0" t="0"/>
          <a:stretch/>
        </p:blipFill>
        <p:spPr>
          <a:xfrm>
            <a:off x="-25" y="0"/>
            <a:ext cx="9143999" cy="5143500"/>
          </a:xfrm>
          <a:prstGeom prst="rect">
            <a:avLst/>
          </a:prstGeom>
          <a:noFill/>
          <a:ln>
            <a:noFill/>
          </a:ln>
        </p:spPr>
      </p:pic>
      <p:pic>
        <p:nvPicPr>
          <p:cNvPr id="435" name="Shape 435"/>
          <p:cNvPicPr preferRelativeResize="0"/>
          <p:nvPr/>
        </p:nvPicPr>
        <p:blipFill>
          <a:blip r:embed="rId4">
            <a:alphaModFix/>
          </a:blip>
          <a:stretch>
            <a:fillRect/>
          </a:stretch>
        </p:blipFill>
        <p:spPr>
          <a:xfrm>
            <a:off x="0" y="304800"/>
            <a:ext cx="7081022" cy="48386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2802750" y="802500"/>
            <a:ext cx="3538500" cy="3538500"/>
          </a:xfrm>
          <a:prstGeom prst="rect">
            <a:avLst/>
          </a:prstGeom>
        </p:spPr>
        <p:txBody>
          <a:bodyPr anchorCtr="0" anchor="ctr" bIns="91425" lIns="91425" rIns="91425" tIns="91425">
            <a:noAutofit/>
          </a:bodyPr>
          <a:lstStyle/>
          <a:p>
            <a:pPr lvl="0" rtl="0">
              <a:spcBef>
                <a:spcPts val="0"/>
              </a:spcBef>
              <a:buNone/>
            </a:pPr>
            <a:r>
              <a:rPr lang="en-GB"/>
              <a:t>Part 2</a:t>
            </a:r>
          </a:p>
          <a:p>
            <a:pPr lvl="0" rtl="0">
              <a:spcBef>
                <a:spcPts val="0"/>
              </a:spcBef>
              <a:buNone/>
            </a:pPr>
            <a:r>
              <a:rPr lang="en-GB" sz="2400"/>
              <a:t>A Familiar Story</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pic>
        <p:nvPicPr>
          <p:cNvPr descr="5189bcc5-e568-4378-b3f6-217d8ea595dc.jpg" id="445" name="Shape 445"/>
          <p:cNvPicPr preferRelativeResize="0"/>
          <p:nvPr/>
        </p:nvPicPr>
        <p:blipFill>
          <a:blip r:embed="rId3">
            <a:alphaModFix/>
          </a:blip>
          <a:stretch>
            <a:fillRect/>
          </a:stretch>
        </p:blipFill>
        <p:spPr>
          <a:xfrm>
            <a:off x="0" y="-208524"/>
            <a:ext cx="9143999" cy="5674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pic>
        <p:nvPicPr>
          <p:cNvPr id="450" name="Shape 450"/>
          <p:cNvPicPr preferRelativeResize="0"/>
          <p:nvPr/>
        </p:nvPicPr>
        <p:blipFill>
          <a:blip r:embed="rId3">
            <a:alphaModFix/>
          </a:blip>
          <a:stretch>
            <a:fillRect/>
          </a:stretch>
        </p:blipFill>
        <p:spPr>
          <a:xfrm>
            <a:off x="0" y="0"/>
            <a:ext cx="9143984"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pic>
        <p:nvPicPr>
          <p:cNvPr id="455" name="Shape 455"/>
          <p:cNvPicPr preferRelativeResize="0"/>
          <p:nvPr/>
        </p:nvPicPr>
        <p:blipFill>
          <a:blip r:embed="rId3">
            <a:alphaModFix/>
          </a:blip>
          <a:stretch>
            <a:fillRect/>
          </a:stretch>
        </p:blipFill>
        <p:spPr>
          <a:xfrm>
            <a:off x="0" y="-439550"/>
            <a:ext cx="9144000" cy="602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x="0" y="0"/>
          <a:ext cx="0" cy="0"/>
          <a:chOff x="0" y="0"/>
          <a:chExt cx="0" cy="0"/>
        </a:xfrm>
      </p:grpSpPr>
      <p:pic>
        <p:nvPicPr>
          <p:cNvPr descr="doctorwho_s05_e00_21_tardis__x-large.jpg" id="460" name="Shape 46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ctrTitle"/>
          </p:nvPr>
        </p:nvSpPr>
        <p:spPr>
          <a:xfrm>
            <a:off x="5478447" y="3331074"/>
            <a:ext cx="3422700" cy="725700"/>
          </a:xfrm>
          <a:prstGeom prst="rect">
            <a:avLst/>
          </a:prstGeom>
          <a:noFill/>
          <a:ln>
            <a:noFill/>
          </a:ln>
        </p:spPr>
        <p:txBody>
          <a:bodyPr anchorCtr="0" anchor="b" bIns="34275" lIns="68575" rIns="68575" tIns="34275">
            <a:noAutofit/>
          </a:bodyPr>
          <a:lstStyle/>
          <a:p>
            <a:pPr indent="0" lvl="0" marL="0" marR="0" rtl="0" algn="l">
              <a:lnSpc>
                <a:spcPct val="90000"/>
              </a:lnSpc>
              <a:spcBef>
                <a:spcPts val="0"/>
              </a:spcBef>
              <a:buClr>
                <a:srgbClr val="AEABAB"/>
              </a:buClr>
              <a:buSzPct val="25000"/>
              <a:buFont typeface="Verdana"/>
              <a:buNone/>
            </a:pPr>
            <a:r>
              <a:rPr lang="en-GB"/>
              <a:t>Chad Hurd</a:t>
            </a:r>
          </a:p>
        </p:txBody>
      </p:sp>
      <p:sp>
        <p:nvSpPr>
          <p:cNvPr id="364" name="Shape 364"/>
          <p:cNvSpPr txBox="1"/>
          <p:nvPr>
            <p:ph idx="1" type="subTitle"/>
          </p:nvPr>
        </p:nvSpPr>
        <p:spPr>
          <a:xfrm>
            <a:off x="5478447" y="4038624"/>
            <a:ext cx="3422700" cy="309900"/>
          </a:xfrm>
          <a:prstGeom prst="rect">
            <a:avLst/>
          </a:prstGeom>
          <a:noFill/>
          <a:ln>
            <a:noFill/>
          </a:ln>
        </p:spPr>
        <p:txBody>
          <a:bodyPr anchorCtr="0" anchor="t" bIns="34275" lIns="68575" rIns="68575" tIns="34275">
            <a:noAutofit/>
          </a:bodyPr>
          <a:lstStyle/>
          <a:p>
            <a:pPr indent="0" lvl="0" marL="0" marR="0" rtl="0" algn="l">
              <a:lnSpc>
                <a:spcPct val="90000"/>
              </a:lnSpc>
              <a:spcBef>
                <a:spcPts val="0"/>
              </a:spcBef>
              <a:buClr>
                <a:srgbClr val="DC3220"/>
              </a:buClr>
              <a:buSzPct val="25000"/>
              <a:buFont typeface="Verdana"/>
              <a:buNone/>
            </a:pPr>
            <a:r>
              <a:rPr lang="en-GB"/>
              <a:t>@CaffGeek</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pic>
        <p:nvPicPr>
          <p:cNvPr id="465" name="Shape 465"/>
          <p:cNvPicPr preferRelativeResize="0"/>
          <p:nvPr/>
        </p:nvPicPr>
        <p:blipFill rotWithShape="1">
          <a:blip r:embed="rId3">
            <a:alphaModFix/>
          </a:blip>
          <a:srcRect b="0" l="11111" r="0" t="0"/>
          <a:stretch/>
        </p:blipFill>
        <p:spPr>
          <a:xfrm>
            <a:off x="0" y="0"/>
            <a:ext cx="9144000"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pic>
        <p:nvPicPr>
          <p:cNvPr descr="237BA-cape-demo.preview.jpg" id="470" name="Shape 47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4" name="Shape 474"/>
        <p:cNvGrpSpPr/>
        <p:nvPr/>
      </p:nvGrpSpPr>
      <p:grpSpPr>
        <a:xfrm>
          <a:off x="0" y="0"/>
          <a:ext cx="0" cy="0"/>
          <a:chOff x="0" y="0"/>
          <a:chExt cx="0" cy="0"/>
        </a:xfrm>
      </p:grpSpPr>
      <p:sp>
        <p:nvSpPr>
          <p:cNvPr id="475" name="Shape 475"/>
          <p:cNvSpPr txBox="1"/>
          <p:nvPr>
            <p:ph type="title"/>
          </p:nvPr>
        </p:nvSpPr>
        <p:spPr>
          <a:xfrm>
            <a:off x="0" y="0"/>
            <a:ext cx="9144000" cy="748200"/>
          </a:xfrm>
          <a:prstGeom prst="rect">
            <a:avLst/>
          </a:prstGeom>
        </p:spPr>
        <p:txBody>
          <a:bodyPr anchorCtr="0" anchor="t" bIns="91425" lIns="91425" rIns="91425" tIns="91425">
            <a:noAutofit/>
          </a:bodyPr>
          <a:lstStyle/>
          <a:p>
            <a:pPr lvl="0">
              <a:spcBef>
                <a:spcPts val="0"/>
              </a:spcBef>
              <a:buNone/>
            </a:pPr>
            <a:r>
              <a:rPr lang="en-GB"/>
              <a:t>The Layered Approach</a:t>
            </a:r>
          </a:p>
        </p:txBody>
      </p:sp>
      <p:pic>
        <p:nvPicPr>
          <p:cNvPr id="476" name="Shape 476"/>
          <p:cNvPicPr preferRelativeResize="0"/>
          <p:nvPr/>
        </p:nvPicPr>
        <p:blipFill>
          <a:blip r:embed="rId3">
            <a:alphaModFix/>
          </a:blip>
          <a:stretch>
            <a:fillRect/>
          </a:stretch>
        </p:blipFill>
        <p:spPr>
          <a:xfrm>
            <a:off x="482225" y="1797899"/>
            <a:ext cx="8179549" cy="1673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pic>
        <p:nvPicPr>
          <p:cNvPr descr="delhi trafiic, delhi, traffic, Wazirabad-Tronica City bridge, traffic jam, new delhi traffic, delhi news" id="481" name="Shape 481"/>
          <p:cNvPicPr preferRelativeResize="0"/>
          <p:nvPr/>
        </p:nvPicPr>
        <p:blipFill>
          <a:blip r:embed="rId3">
            <a:alphaModFix/>
          </a:blip>
          <a:stretch>
            <a:fillRect/>
          </a:stretch>
        </p:blipFill>
        <p:spPr>
          <a:xfrm>
            <a:off x="0" y="0"/>
            <a:ext cx="9143999" cy="50840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pic>
        <p:nvPicPr>
          <p:cNvPr id="486" name="Shape 486"/>
          <p:cNvPicPr preferRelativeResize="0"/>
          <p:nvPr/>
        </p:nvPicPr>
        <p:blipFill>
          <a:blip r:embed="rId3">
            <a:alphaModFix/>
          </a:blip>
          <a:stretch>
            <a:fillRect/>
          </a:stretch>
        </p:blipFill>
        <p:spPr>
          <a:xfrm>
            <a:off x="847250" y="359236"/>
            <a:ext cx="7449500" cy="4425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 name="Shape 490"/>
        <p:cNvGrpSpPr/>
        <p:nvPr/>
      </p:nvGrpSpPr>
      <p:grpSpPr>
        <a:xfrm>
          <a:off x="0" y="0"/>
          <a:ext cx="0" cy="0"/>
          <a:chOff x="0" y="0"/>
          <a:chExt cx="0" cy="0"/>
        </a:xfrm>
      </p:grpSpPr>
      <p:sp>
        <p:nvSpPr>
          <p:cNvPr id="491" name="Shape 491"/>
          <p:cNvSpPr txBox="1"/>
          <p:nvPr>
            <p:ph type="title"/>
          </p:nvPr>
        </p:nvSpPr>
        <p:spPr>
          <a:xfrm>
            <a:off x="0" y="0"/>
            <a:ext cx="9144000" cy="748200"/>
          </a:xfrm>
          <a:prstGeom prst="rect">
            <a:avLst/>
          </a:prstGeom>
        </p:spPr>
        <p:txBody>
          <a:bodyPr anchorCtr="0" anchor="t" bIns="91425" lIns="91425" rIns="91425" tIns="91425">
            <a:noAutofit/>
          </a:bodyPr>
          <a:lstStyle/>
          <a:p>
            <a:pPr lvl="0">
              <a:spcBef>
                <a:spcPts val="0"/>
              </a:spcBef>
              <a:buNone/>
            </a:pPr>
            <a:r>
              <a:rPr lang="en-GB"/>
              <a:t>Tradeoffs</a:t>
            </a:r>
          </a:p>
        </p:txBody>
      </p:sp>
      <p:sp>
        <p:nvSpPr>
          <p:cNvPr id="492" name="Shape 492"/>
          <p:cNvSpPr txBox="1"/>
          <p:nvPr>
            <p:ph idx="4294967295" type="body"/>
          </p:nvPr>
        </p:nvSpPr>
        <p:spPr>
          <a:xfrm>
            <a:off x="311700" y="1253350"/>
            <a:ext cx="8520600" cy="3340200"/>
          </a:xfrm>
          <a:prstGeom prst="rect">
            <a:avLst/>
          </a:prstGeom>
        </p:spPr>
        <p:txBody>
          <a:bodyPr anchorCtr="0" anchor="t" bIns="91425" lIns="91425" rIns="91425" tIns="91425">
            <a:noAutofit/>
          </a:bodyPr>
          <a:lstStyle/>
          <a:p>
            <a:pPr indent="-228600" lvl="0" marL="457200" rtl="0">
              <a:lnSpc>
                <a:spcPct val="200000"/>
              </a:lnSpc>
              <a:spcBef>
                <a:spcPts val="0"/>
              </a:spcBef>
              <a:buAutoNum type="arabicPeriod"/>
            </a:pPr>
            <a:r>
              <a:rPr lang="en-GB"/>
              <a:t>Models are often used for both reading &amp; writing</a:t>
            </a:r>
          </a:p>
          <a:p>
            <a:pPr indent="-228600" lvl="0" marL="457200" rtl="0">
              <a:lnSpc>
                <a:spcPct val="200000"/>
              </a:lnSpc>
              <a:spcBef>
                <a:spcPts val="0"/>
              </a:spcBef>
              <a:buAutoNum type="arabicPeriod"/>
            </a:pPr>
            <a:r>
              <a:rPr lang="en-GB"/>
              <a:t>We lost the context of why the change happened</a:t>
            </a:r>
          </a:p>
          <a:p>
            <a:pPr indent="-228600" lvl="0" marL="457200" rtl="0">
              <a:lnSpc>
                <a:spcPct val="200000"/>
              </a:lnSpc>
              <a:spcBef>
                <a:spcPts val="0"/>
              </a:spcBef>
              <a:buAutoNum type="arabicPeriod"/>
            </a:pPr>
            <a:r>
              <a:rPr lang="en-GB"/>
              <a:t>We can’t look into the past</a:t>
            </a:r>
          </a:p>
          <a:p>
            <a:pPr indent="-228600" lvl="0" marL="457200" rtl="0">
              <a:lnSpc>
                <a:spcPct val="200000"/>
              </a:lnSpc>
              <a:spcBef>
                <a:spcPts val="0"/>
              </a:spcBef>
              <a:buAutoNum type="arabicPeriod"/>
            </a:pPr>
            <a:r>
              <a:rPr lang="en-GB"/>
              <a:t>Scaling our app</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Shape 497"/>
          <p:cNvSpPr txBox="1"/>
          <p:nvPr>
            <p:ph type="title"/>
          </p:nvPr>
        </p:nvSpPr>
        <p:spPr>
          <a:xfrm>
            <a:off x="0" y="0"/>
            <a:ext cx="9144000" cy="801000"/>
          </a:xfrm>
          <a:prstGeom prst="rect">
            <a:avLst/>
          </a:prstGeom>
          <a:noFill/>
        </p:spPr>
        <p:txBody>
          <a:bodyPr anchorCtr="0" anchor="t" bIns="91425" lIns="91425" rIns="91425" tIns="91425">
            <a:noAutofit/>
          </a:bodyPr>
          <a:lstStyle/>
          <a:p>
            <a:pPr lvl="0" rtl="0">
              <a:spcBef>
                <a:spcPts val="0"/>
              </a:spcBef>
              <a:buNone/>
            </a:pPr>
            <a:r>
              <a:rPr lang="en-GB">
                <a:solidFill>
                  <a:srgbClr val="EFEFEF"/>
                </a:solidFill>
              </a:rPr>
              <a:t>Why?</a:t>
            </a:r>
          </a:p>
        </p:txBody>
      </p:sp>
      <p:sp>
        <p:nvSpPr>
          <p:cNvPr id="498" name="Shape 498"/>
          <p:cNvSpPr txBox="1"/>
          <p:nvPr>
            <p:ph idx="1" type="body"/>
          </p:nvPr>
        </p:nvSpPr>
        <p:spPr>
          <a:xfrm>
            <a:off x="207550" y="1093850"/>
            <a:ext cx="8624700" cy="3474900"/>
          </a:xfrm>
          <a:prstGeom prst="rect">
            <a:avLst/>
          </a:prstGeom>
        </p:spPr>
        <p:txBody>
          <a:bodyPr anchorCtr="0" anchor="t" bIns="91425" lIns="91425" rIns="91425" tIns="91425">
            <a:noAutofit/>
          </a:bodyPr>
          <a:lstStyle/>
          <a:p>
            <a:pPr lvl="0">
              <a:spcBef>
                <a:spcPts val="0"/>
              </a:spcBef>
              <a:buNone/>
            </a:pPr>
            <a:r>
              <a:rPr b="1" lang="en-GB">
                <a:solidFill>
                  <a:srgbClr val="EFEFEF"/>
                </a:solidFill>
              </a:rPr>
              <a:t>domainModel.Name = dto.Name;</a:t>
            </a:r>
          </a:p>
          <a:p>
            <a:pPr lvl="0">
              <a:spcBef>
                <a:spcPts val="0"/>
              </a:spcBef>
              <a:buNone/>
            </a:pPr>
            <a:r>
              <a:rPr b="1" lang="en-GB">
                <a:solidFill>
                  <a:srgbClr val="EFEFEF"/>
                </a:solidFill>
              </a:rPr>
              <a:t>domainModel.Age = dto.Age;</a:t>
            </a:r>
          </a:p>
          <a:p>
            <a:pPr lvl="0">
              <a:spcBef>
                <a:spcPts val="0"/>
              </a:spcBef>
              <a:buNone/>
            </a:pPr>
            <a:r>
              <a:rPr b="1" lang="en-GB">
                <a:solidFill>
                  <a:srgbClr val="EFEFEF"/>
                </a:solidFill>
              </a:rPr>
              <a:t>domainModel.Gender = dto.Gender;</a:t>
            </a:r>
          </a:p>
          <a:p>
            <a:pPr lvl="0">
              <a:spcBef>
                <a:spcPts val="0"/>
              </a:spcBef>
              <a:buNone/>
            </a:pPr>
            <a:r>
              <a:rPr b="1" lang="en-GB">
                <a:solidFill>
                  <a:srgbClr val="EFEFEF"/>
                </a:solidFill>
              </a:rPr>
              <a:t>domainModel.Address = dto.Address;</a:t>
            </a:r>
          </a:p>
          <a:p>
            <a:pPr lvl="0">
              <a:spcBef>
                <a:spcPts val="0"/>
              </a:spcBef>
              <a:buNone/>
            </a:pPr>
            <a:r>
              <a:rPr b="1" lang="en-GB">
                <a:solidFill>
                  <a:srgbClr val="EFEFEF"/>
                </a:solidFill>
              </a:rPr>
              <a:t>domainModel.City = dto.City;</a:t>
            </a:r>
          </a:p>
          <a:p>
            <a:pPr lvl="0">
              <a:spcBef>
                <a:spcPts val="0"/>
              </a:spcBef>
              <a:buNone/>
            </a:pPr>
            <a:r>
              <a:rPr b="1" lang="en-GB">
                <a:solidFill>
                  <a:srgbClr val="EFEFEF"/>
                </a:solidFill>
              </a:rPr>
              <a:t>domainModel.Province = dto.Province;</a:t>
            </a:r>
          </a:p>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02" name="Shape 502"/>
        <p:cNvGrpSpPr/>
        <p:nvPr/>
      </p:nvGrpSpPr>
      <p:grpSpPr>
        <a:xfrm>
          <a:off x="0" y="0"/>
          <a:ext cx="0" cy="0"/>
          <a:chOff x="0" y="0"/>
          <a:chExt cx="0" cy="0"/>
        </a:xfrm>
      </p:grpSpPr>
      <p:pic>
        <p:nvPicPr>
          <p:cNvPr id="503" name="Shape 503"/>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pic>
        <p:nvPicPr>
          <p:cNvPr id="508" name="Shape 508"/>
          <p:cNvPicPr preferRelativeResize="0"/>
          <p:nvPr/>
        </p:nvPicPr>
        <p:blipFill>
          <a:blip r:embed="rId3">
            <a:alphaModFix/>
          </a:blip>
          <a:stretch>
            <a:fillRect/>
          </a:stretch>
        </p:blipFill>
        <p:spPr>
          <a:xfrm>
            <a:off x="-85005" y="0"/>
            <a:ext cx="9229005"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pic>
        <p:nvPicPr>
          <p:cNvPr id="513" name="Shape 513"/>
          <p:cNvPicPr preferRelativeResize="0"/>
          <p:nvPr/>
        </p:nvPicPr>
        <p:blipFill>
          <a:blip r:embed="rId3">
            <a:alphaModFix/>
          </a:blip>
          <a:stretch>
            <a:fillRect/>
          </a:stretch>
        </p:blipFill>
        <p:spPr>
          <a:xfrm>
            <a:off x="408050" y="616237"/>
            <a:ext cx="8327900" cy="3911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ctrTitle"/>
          </p:nvPr>
        </p:nvSpPr>
        <p:spPr>
          <a:xfrm>
            <a:off x="311700" y="392150"/>
            <a:ext cx="8520600" cy="2690400"/>
          </a:xfrm>
          <a:prstGeom prst="rect">
            <a:avLst/>
          </a:prstGeom>
        </p:spPr>
        <p:txBody>
          <a:bodyPr anchorCtr="0" anchor="ctr" bIns="91425" lIns="91425" rIns="91425" tIns="91425">
            <a:noAutofit/>
          </a:bodyPr>
          <a:lstStyle/>
          <a:p>
            <a:pPr lvl="0">
              <a:spcBef>
                <a:spcPts val="0"/>
              </a:spcBef>
              <a:buNone/>
            </a:pPr>
            <a:r>
              <a:rPr lang="en-GB"/>
              <a:t>Event Sourcing</a:t>
            </a:r>
          </a:p>
          <a:p>
            <a:pPr lvl="0">
              <a:spcBef>
                <a:spcPts val="0"/>
              </a:spcBef>
              <a:buNone/>
            </a:pPr>
            <a:r>
              <a:rPr lang="en-GB" sz="2400"/>
              <a:t>Or, How I Learned to Stop Layering And Love the Event Log</a:t>
            </a:r>
          </a:p>
        </p:txBody>
      </p:sp>
      <p:sp>
        <p:nvSpPr>
          <p:cNvPr id="370" name="Shape 370"/>
          <p:cNvSpPr txBox="1"/>
          <p:nvPr>
            <p:ph idx="1" type="subTitle"/>
          </p:nvPr>
        </p:nvSpPr>
        <p:spPr>
          <a:xfrm>
            <a:off x="70950" y="3731700"/>
            <a:ext cx="8903400" cy="1135200"/>
          </a:xfrm>
          <a:prstGeom prst="rect">
            <a:avLst/>
          </a:prstGeom>
        </p:spPr>
        <p:txBody>
          <a:bodyPr anchorCtr="0" anchor="ctr" bIns="91425" lIns="91425" rIns="91425" tIns="91425">
            <a:noAutofit/>
          </a:bodyPr>
          <a:lstStyle/>
          <a:p>
            <a:pPr lvl="0">
              <a:spcBef>
                <a:spcPts val="0"/>
              </a:spcBef>
              <a:buNone/>
            </a:pPr>
            <a:r>
              <a:rPr lang="en-GB"/>
              <a:t>Is your application in the gutter? Spare yourself the grief, and strike out using Event Sourcing. </a:t>
            </a:r>
          </a:p>
          <a:p>
            <a:pPr lvl="0">
              <a:spcBef>
                <a:spcPts val="0"/>
              </a:spcBef>
              <a:buNone/>
            </a:pPr>
            <a:r>
              <a:rPr lang="en-GB"/>
              <a:t>Come on....don't be a turkey</a:t>
            </a:r>
          </a:p>
        </p:txBody>
      </p:sp>
      <p:sp>
        <p:nvSpPr>
          <p:cNvPr id="371" name="Shape 371"/>
          <p:cNvSpPr txBox="1"/>
          <p:nvPr/>
        </p:nvSpPr>
        <p:spPr>
          <a:xfrm>
            <a:off x="6846175" y="4452900"/>
            <a:ext cx="2561400" cy="414000"/>
          </a:xfrm>
          <a:prstGeom prst="rect">
            <a:avLst/>
          </a:prstGeom>
          <a:noFill/>
          <a:ln>
            <a:noFill/>
          </a:ln>
        </p:spPr>
        <p:txBody>
          <a:bodyPr anchorCtr="0" anchor="t" bIns="91425" lIns="91425" rIns="91425" tIns="91425">
            <a:noAutofit/>
          </a:bodyPr>
          <a:lstStyle/>
          <a:p>
            <a:pPr lvl="0">
              <a:spcBef>
                <a:spcPts val="0"/>
              </a:spcBef>
              <a:buNone/>
            </a:pPr>
            <a:r>
              <a:rPr lang="en-GB">
                <a:solidFill>
                  <a:schemeClr val="lt1"/>
                </a:solidFill>
              </a:rPr>
              <a:t>-- Adam Rehill</a:t>
            </a:r>
          </a:p>
        </p:txBody>
      </p:sp>
      <p:pic>
        <p:nvPicPr>
          <p:cNvPr id="372" name="Shape 372"/>
          <p:cNvPicPr preferRelativeResize="0"/>
          <p:nvPr/>
        </p:nvPicPr>
        <p:blipFill>
          <a:blip r:embed="rId3">
            <a:alphaModFix/>
          </a:blip>
          <a:stretch>
            <a:fillRect/>
          </a:stretch>
        </p:blipFill>
        <p:spPr>
          <a:xfrm>
            <a:off x="70950" y="97775"/>
            <a:ext cx="1730800" cy="747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 name="Shape 517"/>
        <p:cNvGrpSpPr/>
        <p:nvPr/>
      </p:nvGrpSpPr>
      <p:grpSpPr>
        <a:xfrm>
          <a:off x="0" y="0"/>
          <a:ext cx="0" cy="0"/>
          <a:chOff x="0" y="0"/>
          <a:chExt cx="0" cy="0"/>
        </a:xfrm>
      </p:grpSpPr>
      <p:pic>
        <p:nvPicPr>
          <p:cNvPr id="518" name="Shape 518"/>
          <p:cNvPicPr preferRelativeResize="0"/>
          <p:nvPr/>
        </p:nvPicPr>
        <p:blipFill>
          <a:blip r:embed="rId3">
            <a:alphaModFix/>
          </a:blip>
          <a:stretch>
            <a:fillRect/>
          </a:stretch>
        </p:blipFill>
        <p:spPr>
          <a:xfrm>
            <a:off x="-3525" y="0"/>
            <a:ext cx="9151024"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2" name="Shape 522"/>
        <p:cNvGrpSpPr/>
        <p:nvPr/>
      </p:nvGrpSpPr>
      <p:grpSpPr>
        <a:xfrm>
          <a:off x="0" y="0"/>
          <a:ext cx="0" cy="0"/>
          <a:chOff x="0" y="0"/>
          <a:chExt cx="0" cy="0"/>
        </a:xfrm>
      </p:grpSpPr>
      <p:pic>
        <p:nvPicPr>
          <p:cNvPr id="523" name="Shape 523"/>
          <p:cNvPicPr preferRelativeResize="0"/>
          <p:nvPr/>
        </p:nvPicPr>
        <p:blipFill rotWithShape="1">
          <a:blip r:embed="rId3">
            <a:alphaModFix/>
          </a:blip>
          <a:srcRect b="1873" l="0" r="0" t="13752"/>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7" name="Shape 527"/>
        <p:cNvGrpSpPr/>
        <p:nvPr/>
      </p:nvGrpSpPr>
      <p:grpSpPr>
        <a:xfrm>
          <a:off x="0" y="0"/>
          <a:ext cx="0" cy="0"/>
          <a:chOff x="0" y="0"/>
          <a:chExt cx="0" cy="0"/>
        </a:xfrm>
      </p:grpSpPr>
      <p:sp>
        <p:nvSpPr>
          <p:cNvPr id="528" name="Shape 528"/>
          <p:cNvSpPr txBox="1"/>
          <p:nvPr>
            <p:ph type="title"/>
          </p:nvPr>
        </p:nvSpPr>
        <p:spPr>
          <a:xfrm>
            <a:off x="265500" y="1081400"/>
            <a:ext cx="4045200" cy="1710300"/>
          </a:xfrm>
          <a:prstGeom prst="rect">
            <a:avLst/>
          </a:prstGeom>
        </p:spPr>
        <p:txBody>
          <a:bodyPr anchorCtr="0" anchor="b" bIns="91425" lIns="91425" rIns="91425" tIns="91425">
            <a:noAutofit/>
          </a:bodyPr>
          <a:lstStyle/>
          <a:p>
            <a:pPr lvl="0">
              <a:spcBef>
                <a:spcPts val="0"/>
              </a:spcBef>
              <a:buNone/>
            </a:pPr>
            <a:r>
              <a:rPr lang="en-GB"/>
              <a:t>Sum Up</a:t>
            </a:r>
          </a:p>
        </p:txBody>
      </p:sp>
      <p:sp>
        <p:nvSpPr>
          <p:cNvPr id="529" name="Shape 529"/>
          <p:cNvSpPr txBox="1"/>
          <p:nvPr>
            <p:ph idx="1" type="subTitle"/>
          </p:nvPr>
        </p:nvSpPr>
        <p:spPr>
          <a:xfrm>
            <a:off x="265500" y="2845222"/>
            <a:ext cx="4045200" cy="1345500"/>
          </a:xfrm>
          <a:prstGeom prst="rect">
            <a:avLst/>
          </a:prstGeom>
        </p:spPr>
        <p:txBody>
          <a:bodyPr anchorCtr="0" anchor="t" bIns="91425" lIns="91425" rIns="91425" tIns="91425">
            <a:noAutofit/>
          </a:bodyPr>
          <a:lstStyle/>
          <a:p>
            <a:pPr lvl="0">
              <a:spcBef>
                <a:spcPts val="0"/>
              </a:spcBef>
              <a:buNone/>
            </a:pPr>
            <a:r>
              <a:rPr lang="en-GB"/>
              <a:t>Tradeoffs</a:t>
            </a:r>
          </a:p>
        </p:txBody>
      </p:sp>
      <p:sp>
        <p:nvSpPr>
          <p:cNvPr id="530" name="Shape 530"/>
          <p:cNvSpPr txBox="1"/>
          <p:nvPr>
            <p:ph idx="2" type="body"/>
          </p:nvPr>
        </p:nvSpPr>
        <p:spPr>
          <a:xfrm>
            <a:off x="4939500" y="724200"/>
            <a:ext cx="3837000" cy="3599700"/>
          </a:xfrm>
          <a:prstGeom prst="rect">
            <a:avLst/>
          </a:prstGeom>
        </p:spPr>
        <p:txBody>
          <a:bodyPr anchorCtr="0" anchor="ctr" bIns="91425" lIns="91425" rIns="91425" tIns="91425">
            <a:noAutofit/>
          </a:bodyPr>
          <a:lstStyle/>
          <a:p>
            <a:pPr indent="-381000" lvl="0" marL="457200" rtl="0">
              <a:spcBef>
                <a:spcPts val="0"/>
              </a:spcBef>
              <a:buClr>
                <a:schemeClr val="lt1"/>
              </a:buClr>
              <a:buSzPct val="100000"/>
            </a:pPr>
            <a:r>
              <a:rPr lang="en-GB" sz="2400">
                <a:solidFill>
                  <a:schemeClr val="lt1"/>
                </a:solidFill>
              </a:rPr>
              <a:t>Read vs Write</a:t>
            </a:r>
          </a:p>
          <a:p>
            <a:pPr indent="-381000" lvl="0" marL="457200" rtl="0">
              <a:spcBef>
                <a:spcPts val="0"/>
              </a:spcBef>
              <a:buClr>
                <a:schemeClr val="lt1"/>
              </a:buClr>
              <a:buSzPct val="100000"/>
            </a:pPr>
            <a:r>
              <a:rPr lang="en-GB" sz="2400">
                <a:solidFill>
                  <a:schemeClr val="lt1"/>
                </a:solidFill>
              </a:rPr>
              <a:t>Capturing Why</a:t>
            </a:r>
          </a:p>
          <a:p>
            <a:pPr indent="-381000" lvl="0" marL="457200" rtl="0">
              <a:spcBef>
                <a:spcPts val="0"/>
              </a:spcBef>
              <a:buClr>
                <a:schemeClr val="lt1"/>
              </a:buClr>
              <a:buSzPct val="100000"/>
            </a:pPr>
            <a:r>
              <a:rPr lang="en-GB" sz="2400">
                <a:solidFill>
                  <a:schemeClr val="lt1"/>
                </a:solidFill>
              </a:rPr>
              <a:t>The Past</a:t>
            </a:r>
          </a:p>
          <a:p>
            <a:pPr indent="-381000" lvl="0" marL="457200" rtl="0">
              <a:spcBef>
                <a:spcPts val="0"/>
              </a:spcBef>
              <a:buClr>
                <a:schemeClr val="lt1"/>
              </a:buClr>
              <a:buSzPct val="100000"/>
            </a:pPr>
            <a:r>
              <a:rPr lang="en-GB" sz="2400">
                <a:solidFill>
                  <a:schemeClr val="lt1"/>
                </a:solidFill>
              </a:rPr>
              <a:t>Scaling</a:t>
            </a:r>
          </a:p>
          <a:p>
            <a:pPr indent="-381000" lvl="0" marL="457200">
              <a:spcBef>
                <a:spcPts val="0"/>
              </a:spcBef>
              <a:buClr>
                <a:schemeClr val="lt1"/>
              </a:buClr>
              <a:buSzPct val="100000"/>
            </a:pPr>
            <a:r>
              <a:rPr lang="en-GB" sz="2400">
                <a:solidFill>
                  <a:schemeClr val="lt1"/>
                </a:solidFill>
              </a:rPr>
              <a:t>Read != Writing</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 name="Shape 534"/>
        <p:cNvGrpSpPr/>
        <p:nvPr/>
      </p:nvGrpSpPr>
      <p:grpSpPr>
        <a:xfrm>
          <a:off x="0" y="0"/>
          <a:ext cx="0" cy="0"/>
          <a:chOff x="0" y="0"/>
          <a:chExt cx="0" cy="0"/>
        </a:xfrm>
      </p:grpSpPr>
      <p:sp>
        <p:nvSpPr>
          <p:cNvPr id="535" name="Shape 535"/>
          <p:cNvSpPr txBox="1"/>
          <p:nvPr>
            <p:ph type="title"/>
          </p:nvPr>
        </p:nvSpPr>
        <p:spPr>
          <a:xfrm>
            <a:off x="2802750" y="802500"/>
            <a:ext cx="3538500" cy="3538500"/>
          </a:xfrm>
          <a:prstGeom prst="rect">
            <a:avLst/>
          </a:prstGeom>
        </p:spPr>
        <p:txBody>
          <a:bodyPr anchorCtr="0" anchor="ctr" bIns="91425" lIns="91425" rIns="91425" tIns="91425">
            <a:noAutofit/>
          </a:bodyPr>
          <a:lstStyle/>
          <a:p>
            <a:pPr lvl="0" rtl="0">
              <a:spcBef>
                <a:spcPts val="0"/>
              </a:spcBef>
              <a:buNone/>
            </a:pPr>
            <a:r>
              <a:rPr lang="en-GB"/>
              <a:t>Part 3</a:t>
            </a:r>
          </a:p>
          <a:p>
            <a:pPr lvl="0" rtl="0">
              <a:spcBef>
                <a:spcPts val="0"/>
              </a:spcBef>
              <a:buNone/>
            </a:pPr>
            <a:r>
              <a:rPr lang="en-GB" sz="2400"/>
              <a:t>The Solution</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pic>
        <p:nvPicPr>
          <p:cNvPr id="540" name="Shape 540"/>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x="0" y="0"/>
          <a:ext cx="0" cy="0"/>
          <a:chOff x="0" y="0"/>
          <a:chExt cx="0" cy="0"/>
        </a:xfrm>
      </p:grpSpPr>
      <p:sp>
        <p:nvSpPr>
          <p:cNvPr id="545" name="Shape 545"/>
          <p:cNvSpPr txBox="1"/>
          <p:nvPr>
            <p:ph type="title"/>
          </p:nvPr>
        </p:nvSpPr>
        <p:spPr>
          <a:xfrm>
            <a:off x="0" y="0"/>
            <a:ext cx="9144000" cy="801000"/>
          </a:xfrm>
          <a:prstGeom prst="rect">
            <a:avLst/>
          </a:prstGeom>
        </p:spPr>
        <p:txBody>
          <a:bodyPr anchorCtr="0" anchor="t" bIns="91425" lIns="91425" rIns="91425" tIns="91425">
            <a:noAutofit/>
          </a:bodyPr>
          <a:lstStyle/>
          <a:p>
            <a:pPr lvl="0">
              <a:spcBef>
                <a:spcPts val="0"/>
              </a:spcBef>
              <a:buNone/>
            </a:pPr>
            <a:r>
              <a:rPr lang="en-GB"/>
              <a:t>Key Terms</a:t>
            </a:r>
          </a:p>
        </p:txBody>
      </p:sp>
      <p:sp>
        <p:nvSpPr>
          <p:cNvPr id="546" name="Shape 546"/>
          <p:cNvSpPr txBox="1"/>
          <p:nvPr>
            <p:ph idx="1" type="body"/>
          </p:nvPr>
        </p:nvSpPr>
        <p:spPr>
          <a:xfrm>
            <a:off x="311700" y="1228675"/>
            <a:ext cx="8520600" cy="3340200"/>
          </a:xfrm>
          <a:prstGeom prst="rect">
            <a:avLst/>
          </a:prstGeom>
        </p:spPr>
        <p:txBody>
          <a:bodyPr anchorCtr="0" anchor="t" bIns="91425" lIns="91425" rIns="91425" tIns="91425">
            <a:noAutofit/>
          </a:bodyPr>
          <a:lstStyle/>
          <a:p>
            <a:pPr lvl="0">
              <a:spcBef>
                <a:spcPts val="0"/>
              </a:spcBef>
              <a:buNone/>
            </a:pPr>
            <a:r>
              <a:rPr b="1" lang="en-GB"/>
              <a:t>Commands</a:t>
            </a:r>
          </a:p>
          <a:p>
            <a:pPr lvl="0">
              <a:spcBef>
                <a:spcPts val="0"/>
              </a:spcBef>
              <a:buNone/>
            </a:pPr>
            <a:r>
              <a:rPr b="1" lang="en-GB"/>
              <a:t>Events</a:t>
            </a:r>
          </a:p>
          <a:p>
            <a:pPr lvl="0">
              <a:spcBef>
                <a:spcPts val="0"/>
              </a:spcBef>
              <a:buNone/>
            </a:pPr>
            <a:r>
              <a:rPr b="1" lang="en-GB"/>
              <a:t>Command Handlers</a:t>
            </a:r>
          </a:p>
          <a:p>
            <a:pPr lvl="0">
              <a:spcBef>
                <a:spcPts val="0"/>
              </a:spcBef>
              <a:buNone/>
            </a:pPr>
            <a:r>
              <a:rPr b="1" lang="en-GB"/>
              <a:t>Aggregates</a:t>
            </a:r>
          </a:p>
          <a:p>
            <a:pPr lvl="0">
              <a:spcBef>
                <a:spcPts val="0"/>
              </a:spcBef>
              <a:buNone/>
            </a:pPr>
            <a:r>
              <a:rPr b="1" lang="en-GB"/>
              <a:t>Read Models (Event Handlers)</a:t>
            </a:r>
          </a:p>
          <a:p>
            <a:pPr lvl="0">
              <a:spcBef>
                <a:spcPts val="0"/>
              </a:spcBef>
              <a:buNone/>
            </a:pPr>
            <a:r>
              <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x="0" y="0"/>
          <a:ext cx="0" cy="0"/>
          <a:chOff x="0" y="0"/>
          <a:chExt cx="0" cy="0"/>
        </a:xfrm>
      </p:grpSpPr>
      <p:pic>
        <p:nvPicPr>
          <p:cNvPr id="551" name="Shape 551"/>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pic>
        <p:nvPicPr>
          <p:cNvPr id="556" name="Shape 556"/>
          <p:cNvPicPr preferRelativeResize="0"/>
          <p:nvPr/>
        </p:nvPicPr>
        <p:blipFill rotWithShape="1">
          <a:blip r:embed="rId3">
            <a:alphaModFix/>
          </a:blip>
          <a:srcRect b="0" l="0" r="5926" t="0"/>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x="0" y="0"/>
          <a:ext cx="0" cy="0"/>
          <a:chOff x="0" y="0"/>
          <a:chExt cx="0" cy="0"/>
        </a:xfrm>
      </p:grpSpPr>
      <p:sp>
        <p:nvSpPr>
          <p:cNvPr id="561" name="Shape 561"/>
          <p:cNvSpPr txBox="1"/>
          <p:nvPr>
            <p:ph type="title"/>
          </p:nvPr>
        </p:nvSpPr>
        <p:spPr>
          <a:xfrm>
            <a:off x="0" y="0"/>
            <a:ext cx="9144000" cy="801000"/>
          </a:xfrm>
          <a:prstGeom prst="rect">
            <a:avLst/>
          </a:prstGeom>
        </p:spPr>
        <p:txBody>
          <a:bodyPr anchorCtr="0" anchor="t" bIns="91425" lIns="91425" rIns="91425" tIns="91425">
            <a:noAutofit/>
          </a:bodyPr>
          <a:lstStyle/>
          <a:p>
            <a:pPr lvl="0">
              <a:spcBef>
                <a:spcPts val="0"/>
              </a:spcBef>
              <a:buNone/>
            </a:pPr>
            <a:r>
              <a:rPr lang="en-GB"/>
              <a:t>What Do We Need To Build This</a:t>
            </a:r>
          </a:p>
        </p:txBody>
      </p:sp>
      <p:sp>
        <p:nvSpPr>
          <p:cNvPr id="562" name="Shape 562"/>
          <p:cNvSpPr txBox="1"/>
          <p:nvPr>
            <p:ph idx="1" type="body"/>
          </p:nvPr>
        </p:nvSpPr>
        <p:spPr>
          <a:xfrm>
            <a:off x="311700" y="1228675"/>
            <a:ext cx="8520600" cy="3340200"/>
          </a:xfrm>
          <a:prstGeom prst="rect">
            <a:avLst/>
          </a:prstGeom>
        </p:spPr>
        <p:txBody>
          <a:bodyPr anchorCtr="0" anchor="t" bIns="91425" lIns="91425" rIns="91425" tIns="91425">
            <a:noAutofit/>
          </a:bodyPr>
          <a:lstStyle/>
          <a:p>
            <a:pPr lvl="0" rtl="0">
              <a:lnSpc>
                <a:spcPct val="150000"/>
              </a:lnSpc>
              <a:spcBef>
                <a:spcPts val="0"/>
              </a:spcBef>
              <a:buNone/>
            </a:pPr>
            <a:r>
              <a:rPr b="1" lang="en-GB"/>
              <a:t>Command Handlers</a:t>
            </a:r>
          </a:p>
          <a:p>
            <a:pPr lvl="0" rtl="0">
              <a:lnSpc>
                <a:spcPct val="150000"/>
              </a:lnSpc>
              <a:spcBef>
                <a:spcPts val="0"/>
              </a:spcBef>
              <a:buNone/>
            </a:pPr>
            <a:r>
              <a:rPr b="1" lang="en-GB"/>
              <a:t>Event Storage</a:t>
            </a:r>
          </a:p>
          <a:p>
            <a:pPr lvl="0" rtl="0">
              <a:lnSpc>
                <a:spcPct val="150000"/>
              </a:lnSpc>
              <a:spcBef>
                <a:spcPts val="0"/>
              </a:spcBef>
              <a:buNone/>
            </a:pPr>
            <a:r>
              <a:rPr b="1" lang="en-GB"/>
              <a:t>Event Handlers</a:t>
            </a:r>
          </a:p>
          <a:p>
            <a:pPr lvl="0" rtl="0">
              <a:lnSpc>
                <a:spcPct val="150000"/>
              </a:lnSpc>
              <a:spcBef>
                <a:spcPts val="0"/>
              </a:spcBef>
              <a:buNone/>
            </a:pPr>
            <a:r>
              <a:rPr b="1" lang="en-GB"/>
              <a:t>Read Model Storage</a:t>
            </a:r>
          </a:p>
          <a:p>
            <a:pPr lvl="0" rtl="0">
              <a:lnSpc>
                <a:spcPct val="150000"/>
              </a:lnSpc>
              <a:spcBef>
                <a:spcPts val="0"/>
              </a:spcBef>
              <a:buNone/>
            </a:pPr>
            <a:r>
              <a:rPr b="1" lang="en-GB"/>
              <a:t>Orchestration</a:t>
            </a:r>
          </a:p>
          <a:p>
            <a:pPr lvl="0">
              <a:spcBef>
                <a:spcPts val="0"/>
              </a:spcBef>
              <a:buNone/>
            </a:pPr>
            <a:r>
              <a:t/>
            </a:r>
            <a:endParaRPr b="1"/>
          </a:p>
        </p:txBody>
      </p:sp>
      <p:pic>
        <p:nvPicPr>
          <p:cNvPr id="563" name="Shape 563"/>
          <p:cNvPicPr preferRelativeResize="0"/>
          <p:nvPr/>
        </p:nvPicPr>
        <p:blipFill>
          <a:blip r:embed="rId3">
            <a:alphaModFix/>
          </a:blip>
          <a:stretch>
            <a:fillRect/>
          </a:stretch>
        </p:blipFill>
        <p:spPr>
          <a:xfrm>
            <a:off x="5904875" y="2471194"/>
            <a:ext cx="3239125" cy="26722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7" name="Shape 567"/>
        <p:cNvGrpSpPr/>
        <p:nvPr/>
      </p:nvGrpSpPr>
      <p:grpSpPr>
        <a:xfrm>
          <a:off x="0" y="0"/>
          <a:ext cx="0" cy="0"/>
          <a:chOff x="0" y="0"/>
          <a:chExt cx="0" cy="0"/>
        </a:xfrm>
      </p:grpSpPr>
      <p:sp>
        <p:nvSpPr>
          <p:cNvPr id="568" name="Shape 568"/>
          <p:cNvSpPr txBox="1"/>
          <p:nvPr>
            <p:ph type="title"/>
          </p:nvPr>
        </p:nvSpPr>
        <p:spPr>
          <a:xfrm>
            <a:off x="0" y="0"/>
            <a:ext cx="9144000" cy="801000"/>
          </a:xfrm>
          <a:prstGeom prst="rect">
            <a:avLst/>
          </a:prstGeom>
        </p:spPr>
        <p:txBody>
          <a:bodyPr anchorCtr="0" anchor="t" bIns="91425" lIns="91425" rIns="91425" tIns="91425">
            <a:noAutofit/>
          </a:bodyPr>
          <a:lstStyle/>
          <a:p>
            <a:pPr lvl="0">
              <a:spcBef>
                <a:spcPts val="0"/>
              </a:spcBef>
              <a:buNone/>
            </a:pPr>
            <a:r>
              <a:rPr lang="en-GB"/>
              <a:t>The Write Side</a:t>
            </a:r>
          </a:p>
        </p:txBody>
      </p:sp>
      <p:pic>
        <p:nvPicPr>
          <p:cNvPr id="569" name="Shape 569"/>
          <p:cNvPicPr preferRelativeResize="0"/>
          <p:nvPr/>
        </p:nvPicPr>
        <p:blipFill>
          <a:blip r:embed="rId3">
            <a:alphaModFix/>
          </a:blip>
          <a:stretch>
            <a:fillRect/>
          </a:stretch>
        </p:blipFill>
        <p:spPr>
          <a:xfrm>
            <a:off x="653775" y="1093850"/>
            <a:ext cx="7836460" cy="374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sp>
        <p:nvSpPr>
          <p:cNvPr id="377" name="Shape 377"/>
          <p:cNvSpPr txBox="1"/>
          <p:nvPr>
            <p:ph type="title"/>
          </p:nvPr>
        </p:nvSpPr>
        <p:spPr>
          <a:xfrm>
            <a:off x="265500" y="1081400"/>
            <a:ext cx="4045200" cy="1710300"/>
          </a:xfrm>
          <a:prstGeom prst="rect">
            <a:avLst/>
          </a:prstGeom>
        </p:spPr>
        <p:txBody>
          <a:bodyPr anchorCtr="0" anchor="b" bIns="91425" lIns="91425" rIns="91425" tIns="91425">
            <a:noAutofit/>
          </a:bodyPr>
          <a:lstStyle/>
          <a:p>
            <a:pPr lvl="0">
              <a:spcBef>
                <a:spcPts val="0"/>
              </a:spcBef>
              <a:buNone/>
            </a:pPr>
            <a:r>
              <a:rPr lang="en-GB"/>
              <a:t>Our Journey</a:t>
            </a:r>
          </a:p>
        </p:txBody>
      </p:sp>
      <p:sp>
        <p:nvSpPr>
          <p:cNvPr id="378" name="Shape 378"/>
          <p:cNvSpPr txBox="1"/>
          <p:nvPr>
            <p:ph idx="2" type="body"/>
          </p:nvPr>
        </p:nvSpPr>
        <p:spPr>
          <a:xfrm>
            <a:off x="4939500" y="691700"/>
            <a:ext cx="3837000" cy="3901800"/>
          </a:xfrm>
          <a:prstGeom prst="rect">
            <a:avLst/>
          </a:prstGeom>
        </p:spPr>
        <p:txBody>
          <a:bodyPr anchorCtr="0" anchor="ctr" bIns="91425" lIns="91425" rIns="91425" tIns="91425">
            <a:noAutofit/>
          </a:bodyPr>
          <a:lstStyle/>
          <a:p>
            <a:pPr indent="-228600" lvl="0" marL="457200" rtl="0">
              <a:spcBef>
                <a:spcPts val="0"/>
              </a:spcBef>
              <a:buAutoNum type="arabicPeriod"/>
            </a:pPr>
            <a:r>
              <a:rPr lang="en-GB"/>
              <a:t>The Problem</a:t>
            </a:r>
          </a:p>
          <a:p>
            <a:pPr indent="-228600" lvl="0" marL="457200" rtl="0">
              <a:spcBef>
                <a:spcPts val="0"/>
              </a:spcBef>
              <a:buAutoNum type="arabicPeriod"/>
            </a:pPr>
            <a:r>
              <a:rPr lang="en-GB"/>
              <a:t>A Familiar Story</a:t>
            </a:r>
          </a:p>
          <a:p>
            <a:pPr indent="-228600" lvl="0" marL="457200" rtl="0">
              <a:spcBef>
                <a:spcPts val="0"/>
              </a:spcBef>
              <a:buAutoNum type="arabicPeriod"/>
            </a:pPr>
            <a:r>
              <a:rPr lang="en-GB"/>
              <a:t>The Solution</a:t>
            </a:r>
          </a:p>
          <a:p>
            <a:pPr indent="-228600" lvl="0" marL="457200" rtl="0">
              <a:spcBef>
                <a:spcPts val="0"/>
              </a:spcBef>
              <a:buAutoNum type="arabicPeriod"/>
            </a:pPr>
            <a:r>
              <a:rPr lang="en-GB"/>
              <a:t>Some Code</a:t>
            </a:r>
          </a:p>
          <a:p>
            <a:pPr indent="-228600" lvl="0" marL="457200" rtl="0">
              <a:spcBef>
                <a:spcPts val="0"/>
              </a:spcBef>
              <a:buAutoNum type="arabicPeriod"/>
            </a:pPr>
            <a:r>
              <a:rPr lang="en-GB"/>
              <a:t>Wrapping Up</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3" name="Shape 573"/>
        <p:cNvGrpSpPr/>
        <p:nvPr/>
      </p:nvGrpSpPr>
      <p:grpSpPr>
        <a:xfrm>
          <a:off x="0" y="0"/>
          <a:ext cx="0" cy="0"/>
          <a:chOff x="0" y="0"/>
          <a:chExt cx="0" cy="0"/>
        </a:xfrm>
      </p:grpSpPr>
      <p:sp>
        <p:nvSpPr>
          <p:cNvPr id="574" name="Shape 574"/>
          <p:cNvSpPr txBox="1"/>
          <p:nvPr>
            <p:ph type="title"/>
          </p:nvPr>
        </p:nvSpPr>
        <p:spPr>
          <a:xfrm>
            <a:off x="0" y="0"/>
            <a:ext cx="9144000" cy="748200"/>
          </a:xfrm>
          <a:prstGeom prst="rect">
            <a:avLst/>
          </a:prstGeom>
        </p:spPr>
        <p:txBody>
          <a:bodyPr anchorCtr="0" anchor="t" bIns="91425" lIns="91425" rIns="91425" tIns="91425">
            <a:noAutofit/>
          </a:bodyPr>
          <a:lstStyle/>
          <a:p>
            <a:pPr lvl="0">
              <a:spcBef>
                <a:spcPts val="0"/>
              </a:spcBef>
              <a:buNone/>
            </a:pPr>
            <a:r>
              <a:rPr lang="en-GB" sz="4200"/>
              <a:t>Data Coming In</a:t>
            </a:r>
          </a:p>
        </p:txBody>
      </p:sp>
      <p:pic>
        <p:nvPicPr>
          <p:cNvPr id="575" name="Shape 575"/>
          <p:cNvPicPr preferRelativeResize="0"/>
          <p:nvPr/>
        </p:nvPicPr>
        <p:blipFill>
          <a:blip r:embed="rId3">
            <a:alphaModFix/>
          </a:blip>
          <a:stretch>
            <a:fillRect/>
          </a:stretch>
        </p:blipFill>
        <p:spPr>
          <a:xfrm>
            <a:off x="383575" y="955525"/>
            <a:ext cx="3201011" cy="4044600"/>
          </a:xfrm>
          <a:prstGeom prst="rect">
            <a:avLst/>
          </a:prstGeom>
          <a:noFill/>
          <a:ln>
            <a:noFill/>
          </a:ln>
        </p:spPr>
      </p:pic>
      <p:pic>
        <p:nvPicPr>
          <p:cNvPr id="576" name="Shape 576"/>
          <p:cNvPicPr preferRelativeResize="0"/>
          <p:nvPr/>
        </p:nvPicPr>
        <p:blipFill>
          <a:blip r:embed="rId4">
            <a:alphaModFix/>
          </a:blip>
          <a:stretch>
            <a:fillRect/>
          </a:stretch>
        </p:blipFill>
        <p:spPr>
          <a:xfrm>
            <a:off x="4358712" y="1172575"/>
            <a:ext cx="3448049" cy="3524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0" name="Shape 580"/>
        <p:cNvGrpSpPr/>
        <p:nvPr/>
      </p:nvGrpSpPr>
      <p:grpSpPr>
        <a:xfrm>
          <a:off x="0" y="0"/>
          <a:ext cx="0" cy="0"/>
          <a:chOff x="0" y="0"/>
          <a:chExt cx="0" cy="0"/>
        </a:xfrm>
      </p:grpSpPr>
      <p:sp>
        <p:nvSpPr>
          <p:cNvPr id="581" name="Shape 581"/>
          <p:cNvSpPr txBox="1"/>
          <p:nvPr>
            <p:ph type="title"/>
          </p:nvPr>
        </p:nvSpPr>
        <p:spPr>
          <a:xfrm>
            <a:off x="0" y="0"/>
            <a:ext cx="9144000" cy="801000"/>
          </a:xfrm>
          <a:prstGeom prst="rect">
            <a:avLst/>
          </a:prstGeom>
        </p:spPr>
        <p:txBody>
          <a:bodyPr anchorCtr="0" anchor="t" bIns="91425" lIns="91425" rIns="91425" tIns="91425">
            <a:noAutofit/>
          </a:bodyPr>
          <a:lstStyle/>
          <a:p>
            <a:pPr lvl="0">
              <a:spcBef>
                <a:spcPts val="0"/>
              </a:spcBef>
              <a:buNone/>
            </a:pPr>
            <a:r>
              <a:rPr lang="en-GB"/>
              <a:t>Resulting Events</a:t>
            </a:r>
          </a:p>
          <a:p>
            <a:pPr lvl="0">
              <a:spcBef>
                <a:spcPts val="0"/>
              </a:spcBef>
              <a:buNone/>
            </a:pPr>
            <a:r>
              <a:t/>
            </a:r>
            <a:endParaRPr/>
          </a:p>
        </p:txBody>
      </p:sp>
      <p:pic>
        <p:nvPicPr>
          <p:cNvPr id="582" name="Shape 582"/>
          <p:cNvPicPr preferRelativeResize="0"/>
          <p:nvPr/>
        </p:nvPicPr>
        <p:blipFill>
          <a:blip r:embed="rId3">
            <a:alphaModFix/>
          </a:blip>
          <a:stretch>
            <a:fillRect/>
          </a:stretch>
        </p:blipFill>
        <p:spPr>
          <a:xfrm>
            <a:off x="2085975" y="1440312"/>
            <a:ext cx="4972050" cy="2752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6" name="Shape 586"/>
        <p:cNvGrpSpPr/>
        <p:nvPr/>
      </p:nvGrpSpPr>
      <p:grpSpPr>
        <a:xfrm>
          <a:off x="0" y="0"/>
          <a:ext cx="0" cy="0"/>
          <a:chOff x="0" y="0"/>
          <a:chExt cx="0" cy="0"/>
        </a:xfrm>
      </p:grpSpPr>
      <p:pic>
        <p:nvPicPr>
          <p:cNvPr id="587" name="Shape 587"/>
          <p:cNvPicPr preferRelativeResize="0"/>
          <p:nvPr/>
        </p:nvPicPr>
        <p:blipFill>
          <a:blip r:embed="rId3">
            <a:alphaModFix/>
          </a:blip>
          <a:stretch>
            <a:fillRect/>
          </a:stretch>
        </p:blipFill>
        <p:spPr>
          <a:xfrm>
            <a:off x="152400" y="1246250"/>
            <a:ext cx="8508790" cy="3744849"/>
          </a:xfrm>
          <a:prstGeom prst="rect">
            <a:avLst/>
          </a:prstGeom>
          <a:noFill/>
          <a:ln>
            <a:noFill/>
          </a:ln>
        </p:spPr>
      </p:pic>
      <p:sp>
        <p:nvSpPr>
          <p:cNvPr id="588" name="Shape 588"/>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The Read Side</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2" name="Shape 592"/>
        <p:cNvGrpSpPr/>
        <p:nvPr/>
      </p:nvGrpSpPr>
      <p:grpSpPr>
        <a:xfrm>
          <a:off x="0" y="0"/>
          <a:ext cx="0" cy="0"/>
          <a:chOff x="0" y="0"/>
          <a:chExt cx="0" cy="0"/>
        </a:xfrm>
      </p:grpSpPr>
      <p:pic>
        <p:nvPicPr>
          <p:cNvPr id="593" name="Shape 593"/>
          <p:cNvPicPr preferRelativeResize="0"/>
          <p:nvPr/>
        </p:nvPicPr>
        <p:blipFill>
          <a:blip r:embed="rId3">
            <a:alphaModFix/>
          </a:blip>
          <a:stretch>
            <a:fillRect/>
          </a:stretch>
        </p:blipFill>
        <p:spPr>
          <a:xfrm>
            <a:off x="596624" y="1152063"/>
            <a:ext cx="7950751" cy="3885425"/>
          </a:xfrm>
          <a:prstGeom prst="rect">
            <a:avLst/>
          </a:prstGeom>
          <a:noFill/>
          <a:ln>
            <a:noFill/>
          </a:ln>
        </p:spPr>
      </p:pic>
      <p:sp>
        <p:nvSpPr>
          <p:cNvPr id="594" name="Shape 594"/>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Event Sourcing</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98" name="Shape 598"/>
        <p:cNvGrpSpPr/>
        <p:nvPr/>
      </p:nvGrpSpPr>
      <p:grpSpPr>
        <a:xfrm>
          <a:off x="0" y="0"/>
          <a:ext cx="0" cy="0"/>
          <a:chOff x="0" y="0"/>
          <a:chExt cx="0" cy="0"/>
        </a:xfrm>
      </p:grpSpPr>
      <p:pic>
        <p:nvPicPr>
          <p:cNvPr id="599" name="Shape 599"/>
          <p:cNvPicPr preferRelativeResize="0"/>
          <p:nvPr/>
        </p:nvPicPr>
        <p:blipFill>
          <a:blip r:embed="rId3">
            <a:alphaModFix/>
          </a:blip>
          <a:stretch>
            <a:fillRect/>
          </a:stretch>
        </p:blipFill>
        <p:spPr>
          <a:xfrm>
            <a:off x="0" y="0"/>
            <a:ext cx="7240974"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603" name="Shape 603"/>
        <p:cNvGrpSpPr/>
        <p:nvPr/>
      </p:nvGrpSpPr>
      <p:grpSpPr>
        <a:xfrm>
          <a:off x="0" y="0"/>
          <a:ext cx="0" cy="0"/>
          <a:chOff x="0" y="0"/>
          <a:chExt cx="0" cy="0"/>
        </a:xfrm>
      </p:grpSpPr>
      <p:pic>
        <p:nvPicPr>
          <p:cNvPr id="604" name="Shape 604"/>
          <p:cNvPicPr preferRelativeResize="0"/>
          <p:nvPr/>
        </p:nvPicPr>
        <p:blipFill>
          <a:blip r:embed="rId3">
            <a:alphaModFix/>
          </a:blip>
          <a:stretch>
            <a:fillRect/>
          </a:stretch>
        </p:blipFill>
        <p:spPr>
          <a:xfrm>
            <a:off x="0" y="0"/>
            <a:ext cx="7240974" cy="5143500"/>
          </a:xfrm>
          <a:prstGeom prst="rect">
            <a:avLst/>
          </a:prstGeom>
          <a:noFill/>
          <a:ln>
            <a:noFill/>
          </a:ln>
        </p:spPr>
      </p:pic>
      <p:sp>
        <p:nvSpPr>
          <p:cNvPr id="605" name="Shape 605"/>
          <p:cNvSpPr txBox="1"/>
          <p:nvPr/>
        </p:nvSpPr>
        <p:spPr>
          <a:xfrm>
            <a:off x="160325" y="2297875"/>
            <a:ext cx="3259800" cy="2631900"/>
          </a:xfrm>
          <a:prstGeom prst="rect">
            <a:avLst/>
          </a:prstGeom>
          <a:noFill/>
          <a:ln>
            <a:noFill/>
          </a:ln>
        </p:spPr>
        <p:txBody>
          <a:bodyPr anchorCtr="0" anchor="t" bIns="91425" lIns="91425" rIns="91425" tIns="91425">
            <a:noAutofit/>
          </a:bodyPr>
          <a:lstStyle/>
          <a:p>
            <a:pPr lvl="0" rtl="0">
              <a:spcBef>
                <a:spcPts val="0"/>
              </a:spcBef>
              <a:buNone/>
            </a:pPr>
            <a:r>
              <a:rPr i="1" lang="en-GB">
                <a:solidFill>
                  <a:srgbClr val="FFFFFF"/>
                </a:solidFill>
              </a:rPr>
              <a:t>...what he actually said was </a:t>
            </a:r>
          </a:p>
          <a:p>
            <a:pPr lvl="0" rtl="0">
              <a:spcBef>
                <a:spcPts val="0"/>
              </a:spcBef>
              <a:buNone/>
            </a:pPr>
            <a:r>
              <a:t/>
            </a:r>
            <a:endParaRPr i="1">
              <a:solidFill>
                <a:srgbClr val="FFFFFF"/>
              </a:solidFill>
            </a:endParaRPr>
          </a:p>
          <a:p>
            <a:pPr lvl="0" rtl="0">
              <a:spcBef>
                <a:spcPts val="0"/>
              </a:spcBef>
              <a:buNone/>
            </a:pPr>
            <a:r>
              <a:rPr i="1" lang="en-GB">
                <a:solidFill>
                  <a:srgbClr val="FFFFFF"/>
                </a:solidFill>
              </a:rPr>
              <a:t>“</a:t>
            </a:r>
            <a:r>
              <a:rPr b="1" i="1" lang="en-GB">
                <a:solidFill>
                  <a:srgbClr val="FFFFFF"/>
                </a:solidFill>
              </a:rPr>
              <a:t>It can scarcely be denied that the supreme goal of all theory is to make the irreducible basic elements as simple and as few as possible without having to surrender the adequate representation of a single datum of experience.</a:t>
            </a:r>
            <a:r>
              <a:rPr i="1" lang="en-GB">
                <a:solidFill>
                  <a:srgbClr val="FFFFFF"/>
                </a:solidFill>
              </a:rPr>
              <a:t>”</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9" name="Shape 609"/>
        <p:cNvGrpSpPr/>
        <p:nvPr/>
      </p:nvGrpSpPr>
      <p:grpSpPr>
        <a:xfrm>
          <a:off x="0" y="0"/>
          <a:ext cx="0" cy="0"/>
          <a:chOff x="0" y="0"/>
          <a:chExt cx="0" cy="0"/>
        </a:xfrm>
      </p:grpSpPr>
      <p:sp>
        <p:nvSpPr>
          <p:cNvPr id="610" name="Shape 610"/>
          <p:cNvSpPr txBox="1"/>
          <p:nvPr>
            <p:ph type="title"/>
          </p:nvPr>
        </p:nvSpPr>
        <p:spPr>
          <a:xfrm>
            <a:off x="2802750" y="802500"/>
            <a:ext cx="3538500" cy="3538500"/>
          </a:xfrm>
          <a:prstGeom prst="rect">
            <a:avLst/>
          </a:prstGeom>
        </p:spPr>
        <p:txBody>
          <a:bodyPr anchorCtr="0" anchor="ctr" bIns="91425" lIns="91425" rIns="91425" tIns="91425">
            <a:noAutofit/>
          </a:bodyPr>
          <a:lstStyle/>
          <a:p>
            <a:pPr lvl="0" rtl="0">
              <a:spcBef>
                <a:spcPts val="0"/>
              </a:spcBef>
              <a:buNone/>
            </a:pPr>
            <a:r>
              <a:rPr lang="en-GB"/>
              <a:t>Part 4</a:t>
            </a:r>
          </a:p>
          <a:p>
            <a:pPr lvl="0" rtl="0">
              <a:spcBef>
                <a:spcPts val="0"/>
              </a:spcBef>
              <a:buNone/>
            </a:pPr>
            <a:r>
              <a:rPr lang="en-GB" sz="2400"/>
              <a:t>Some Code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4" name="Shape 614"/>
        <p:cNvGrpSpPr/>
        <p:nvPr/>
      </p:nvGrpSpPr>
      <p:grpSpPr>
        <a:xfrm>
          <a:off x="0" y="0"/>
          <a:ext cx="0" cy="0"/>
          <a:chOff x="0" y="0"/>
          <a:chExt cx="0" cy="0"/>
        </a:xfrm>
      </p:grpSpPr>
      <p:sp>
        <p:nvSpPr>
          <p:cNvPr id="615" name="Shape 615"/>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Entering a Score</a:t>
            </a:r>
          </a:p>
        </p:txBody>
      </p:sp>
      <p:pic>
        <p:nvPicPr>
          <p:cNvPr id="616" name="Shape 616"/>
          <p:cNvPicPr preferRelativeResize="0"/>
          <p:nvPr/>
        </p:nvPicPr>
        <p:blipFill>
          <a:blip r:embed="rId3">
            <a:alphaModFix/>
          </a:blip>
          <a:stretch>
            <a:fillRect/>
          </a:stretch>
        </p:blipFill>
        <p:spPr>
          <a:xfrm>
            <a:off x="990600" y="946500"/>
            <a:ext cx="7279399" cy="4035600"/>
          </a:xfrm>
          <a:prstGeom prst="rect">
            <a:avLst/>
          </a:prstGeom>
          <a:noFill/>
          <a:ln>
            <a:noFill/>
          </a:ln>
        </p:spPr>
      </p:pic>
      <p:sp>
        <p:nvSpPr>
          <p:cNvPr id="617" name="Shape 617"/>
          <p:cNvSpPr/>
          <p:nvPr/>
        </p:nvSpPr>
        <p:spPr>
          <a:xfrm>
            <a:off x="6613084" y="866662"/>
            <a:ext cx="1152300" cy="1143300"/>
          </a:xfrm>
          <a:prstGeom prst="ellipse">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1" name="Shape 621"/>
        <p:cNvGrpSpPr/>
        <p:nvPr/>
      </p:nvGrpSpPr>
      <p:grpSpPr>
        <a:xfrm>
          <a:off x="0" y="0"/>
          <a:ext cx="0" cy="0"/>
          <a:chOff x="0" y="0"/>
          <a:chExt cx="0" cy="0"/>
        </a:xfrm>
      </p:grpSpPr>
      <p:sp>
        <p:nvSpPr>
          <p:cNvPr id="622" name="Shape 622"/>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We enter the scores, issuing a command</a:t>
            </a:r>
          </a:p>
        </p:txBody>
      </p:sp>
      <p:pic>
        <p:nvPicPr>
          <p:cNvPr id="623" name="Shape 623"/>
          <p:cNvPicPr preferRelativeResize="0"/>
          <p:nvPr/>
        </p:nvPicPr>
        <p:blipFill>
          <a:blip r:embed="rId3">
            <a:alphaModFix/>
          </a:blip>
          <a:stretch>
            <a:fillRect/>
          </a:stretch>
        </p:blipFill>
        <p:spPr>
          <a:xfrm>
            <a:off x="383575" y="955525"/>
            <a:ext cx="3201011" cy="4044600"/>
          </a:xfrm>
          <a:prstGeom prst="rect">
            <a:avLst/>
          </a:prstGeom>
          <a:noFill/>
          <a:ln>
            <a:noFill/>
          </a:ln>
        </p:spPr>
      </p:pic>
      <p:pic>
        <p:nvPicPr>
          <p:cNvPr id="624" name="Shape 624"/>
          <p:cNvPicPr preferRelativeResize="0"/>
          <p:nvPr/>
        </p:nvPicPr>
        <p:blipFill>
          <a:blip r:embed="rId4">
            <a:alphaModFix/>
          </a:blip>
          <a:stretch>
            <a:fillRect/>
          </a:stretch>
        </p:blipFill>
        <p:spPr>
          <a:xfrm>
            <a:off x="4358712" y="1172575"/>
            <a:ext cx="3448049" cy="3524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8" name="Shape 628"/>
        <p:cNvGrpSpPr/>
        <p:nvPr/>
      </p:nvGrpSpPr>
      <p:grpSpPr>
        <a:xfrm>
          <a:off x="0" y="0"/>
          <a:ext cx="0" cy="0"/>
          <a:chOff x="0" y="0"/>
          <a:chExt cx="0" cy="0"/>
        </a:xfrm>
      </p:grpSpPr>
      <p:sp>
        <p:nvSpPr>
          <p:cNvPr id="629" name="Shape 629"/>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Processing the command</a:t>
            </a:r>
          </a:p>
        </p:txBody>
      </p:sp>
      <p:pic>
        <p:nvPicPr>
          <p:cNvPr id="630" name="Shape 630"/>
          <p:cNvPicPr preferRelativeResize="0"/>
          <p:nvPr/>
        </p:nvPicPr>
        <p:blipFill>
          <a:blip r:embed="rId3">
            <a:alphaModFix/>
          </a:blip>
          <a:stretch>
            <a:fillRect/>
          </a:stretch>
        </p:blipFill>
        <p:spPr>
          <a:xfrm>
            <a:off x="990600" y="946500"/>
            <a:ext cx="7279399" cy="4035600"/>
          </a:xfrm>
          <a:prstGeom prst="rect">
            <a:avLst/>
          </a:prstGeom>
          <a:noFill/>
          <a:ln>
            <a:noFill/>
          </a:ln>
        </p:spPr>
      </p:pic>
      <p:sp>
        <p:nvSpPr>
          <p:cNvPr id="631" name="Shape 631"/>
          <p:cNvSpPr/>
          <p:nvPr/>
        </p:nvSpPr>
        <p:spPr>
          <a:xfrm>
            <a:off x="2835546" y="857237"/>
            <a:ext cx="1152300" cy="1143300"/>
          </a:xfrm>
          <a:prstGeom prst="ellipse">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2802750" y="802500"/>
            <a:ext cx="3538500" cy="3538500"/>
          </a:xfrm>
          <a:prstGeom prst="rect">
            <a:avLst/>
          </a:prstGeom>
        </p:spPr>
        <p:txBody>
          <a:bodyPr anchorCtr="0" anchor="ctr" bIns="91425" lIns="91425" rIns="91425" tIns="91425">
            <a:noAutofit/>
          </a:bodyPr>
          <a:lstStyle/>
          <a:p>
            <a:pPr lvl="0">
              <a:spcBef>
                <a:spcPts val="0"/>
              </a:spcBef>
              <a:buNone/>
            </a:pPr>
            <a:r>
              <a:rPr lang="en-GB"/>
              <a:t>Part 1</a:t>
            </a:r>
          </a:p>
          <a:p>
            <a:pPr lvl="0">
              <a:spcBef>
                <a:spcPts val="0"/>
              </a:spcBef>
              <a:buNone/>
            </a:pPr>
            <a:r>
              <a:rPr lang="en-GB" sz="2400"/>
              <a:t>The Problem</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635" name="Shape 635"/>
        <p:cNvGrpSpPr/>
        <p:nvPr/>
      </p:nvGrpSpPr>
      <p:grpSpPr>
        <a:xfrm>
          <a:off x="0" y="0"/>
          <a:ext cx="0" cy="0"/>
          <a:chOff x="0" y="0"/>
          <a:chExt cx="0" cy="0"/>
        </a:xfrm>
      </p:grpSpPr>
      <p:pic>
        <p:nvPicPr>
          <p:cNvPr id="636" name="Shape 636"/>
          <p:cNvPicPr preferRelativeResize="0"/>
          <p:nvPr/>
        </p:nvPicPr>
        <p:blipFill>
          <a:blip r:embed="rId3">
            <a:alphaModFix/>
          </a:blip>
          <a:stretch>
            <a:fillRect/>
          </a:stretch>
        </p:blipFill>
        <p:spPr>
          <a:xfrm>
            <a:off x="379325" y="0"/>
            <a:ext cx="8385360" cy="51434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0" name="Shape 640"/>
        <p:cNvGrpSpPr/>
        <p:nvPr/>
      </p:nvGrpSpPr>
      <p:grpSpPr>
        <a:xfrm>
          <a:off x="0" y="0"/>
          <a:ext cx="0" cy="0"/>
          <a:chOff x="0" y="0"/>
          <a:chExt cx="0" cy="0"/>
        </a:xfrm>
      </p:grpSpPr>
      <p:sp>
        <p:nvSpPr>
          <p:cNvPr id="641" name="Shape 641"/>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Resulting Events</a:t>
            </a:r>
          </a:p>
        </p:txBody>
      </p:sp>
      <p:pic>
        <p:nvPicPr>
          <p:cNvPr id="642" name="Shape 642"/>
          <p:cNvPicPr preferRelativeResize="0"/>
          <p:nvPr/>
        </p:nvPicPr>
        <p:blipFill>
          <a:blip r:embed="rId3">
            <a:alphaModFix/>
          </a:blip>
          <a:stretch>
            <a:fillRect/>
          </a:stretch>
        </p:blipFill>
        <p:spPr>
          <a:xfrm>
            <a:off x="2085975" y="1440312"/>
            <a:ext cx="4972050" cy="2752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6" name="Shape 646"/>
        <p:cNvGrpSpPr/>
        <p:nvPr/>
      </p:nvGrpSpPr>
      <p:grpSpPr>
        <a:xfrm>
          <a:off x="0" y="0"/>
          <a:ext cx="0" cy="0"/>
          <a:chOff x="0" y="0"/>
          <a:chExt cx="0" cy="0"/>
        </a:xfrm>
      </p:grpSpPr>
      <p:sp>
        <p:nvSpPr>
          <p:cNvPr id="647" name="Shape 647"/>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Store the Events</a:t>
            </a:r>
          </a:p>
        </p:txBody>
      </p:sp>
      <p:pic>
        <p:nvPicPr>
          <p:cNvPr id="648" name="Shape 648"/>
          <p:cNvPicPr preferRelativeResize="0"/>
          <p:nvPr/>
        </p:nvPicPr>
        <p:blipFill>
          <a:blip r:embed="rId3">
            <a:alphaModFix/>
          </a:blip>
          <a:stretch>
            <a:fillRect/>
          </a:stretch>
        </p:blipFill>
        <p:spPr>
          <a:xfrm>
            <a:off x="990600" y="946500"/>
            <a:ext cx="7279399" cy="4035600"/>
          </a:xfrm>
          <a:prstGeom prst="rect">
            <a:avLst/>
          </a:prstGeom>
          <a:noFill/>
          <a:ln>
            <a:noFill/>
          </a:ln>
        </p:spPr>
      </p:pic>
      <p:sp>
        <p:nvSpPr>
          <p:cNvPr id="649" name="Shape 649"/>
          <p:cNvSpPr/>
          <p:nvPr/>
        </p:nvSpPr>
        <p:spPr>
          <a:xfrm>
            <a:off x="1064521" y="904337"/>
            <a:ext cx="1152300" cy="1143300"/>
          </a:xfrm>
          <a:prstGeom prst="ellipse">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53" name="Shape 653"/>
        <p:cNvGrpSpPr/>
        <p:nvPr/>
      </p:nvGrpSpPr>
      <p:grpSpPr>
        <a:xfrm>
          <a:off x="0" y="0"/>
          <a:ext cx="0" cy="0"/>
          <a:chOff x="0" y="0"/>
          <a:chExt cx="0" cy="0"/>
        </a:xfrm>
      </p:grpSpPr>
      <p:sp>
        <p:nvSpPr>
          <p:cNvPr id="654" name="Shape 654"/>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a:spcBef>
                <a:spcPts val="0"/>
              </a:spcBef>
              <a:buNone/>
            </a:pPr>
            <a:r>
              <a:rPr lang="en-GB"/>
              <a:t>The Event Store</a:t>
            </a:r>
          </a:p>
        </p:txBody>
      </p:sp>
      <p:pic>
        <p:nvPicPr>
          <p:cNvPr id="655" name="Shape 655"/>
          <p:cNvPicPr preferRelativeResize="0"/>
          <p:nvPr/>
        </p:nvPicPr>
        <p:blipFill>
          <a:blip r:embed="rId4">
            <a:alphaModFix/>
          </a:blip>
          <a:stretch>
            <a:fillRect/>
          </a:stretch>
        </p:blipFill>
        <p:spPr>
          <a:xfrm>
            <a:off x="4367450" y="1752600"/>
            <a:ext cx="3987800" cy="2247899"/>
          </a:xfrm>
          <a:prstGeom prst="rect">
            <a:avLst/>
          </a:prstGeom>
          <a:noFill/>
          <a:ln>
            <a:noFill/>
          </a:ln>
        </p:spPr>
      </p:pic>
      <p:pic>
        <p:nvPicPr>
          <p:cNvPr id="656" name="Shape 656"/>
          <p:cNvPicPr preferRelativeResize="0"/>
          <p:nvPr/>
        </p:nvPicPr>
        <p:blipFill>
          <a:blip r:embed="rId5">
            <a:alphaModFix/>
          </a:blip>
          <a:stretch>
            <a:fillRect/>
          </a:stretch>
        </p:blipFill>
        <p:spPr>
          <a:xfrm>
            <a:off x="965525" y="1752600"/>
            <a:ext cx="2933700" cy="22478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0" name="Shape 660"/>
        <p:cNvGrpSpPr/>
        <p:nvPr/>
      </p:nvGrpSpPr>
      <p:grpSpPr>
        <a:xfrm>
          <a:off x="0" y="0"/>
          <a:ext cx="0" cy="0"/>
          <a:chOff x="0" y="0"/>
          <a:chExt cx="0" cy="0"/>
        </a:xfrm>
      </p:grpSpPr>
      <p:sp>
        <p:nvSpPr>
          <p:cNvPr id="661" name="Shape 661"/>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Building our Read Models</a:t>
            </a:r>
          </a:p>
        </p:txBody>
      </p:sp>
      <p:pic>
        <p:nvPicPr>
          <p:cNvPr id="662" name="Shape 662"/>
          <p:cNvPicPr preferRelativeResize="0"/>
          <p:nvPr/>
        </p:nvPicPr>
        <p:blipFill>
          <a:blip r:embed="rId3">
            <a:alphaModFix/>
          </a:blip>
          <a:stretch>
            <a:fillRect/>
          </a:stretch>
        </p:blipFill>
        <p:spPr>
          <a:xfrm>
            <a:off x="990600" y="946500"/>
            <a:ext cx="7279399" cy="4035600"/>
          </a:xfrm>
          <a:prstGeom prst="rect">
            <a:avLst/>
          </a:prstGeom>
          <a:noFill/>
          <a:ln>
            <a:noFill/>
          </a:ln>
        </p:spPr>
      </p:pic>
      <p:sp>
        <p:nvSpPr>
          <p:cNvPr id="663" name="Shape 663"/>
          <p:cNvSpPr/>
          <p:nvPr/>
        </p:nvSpPr>
        <p:spPr>
          <a:xfrm>
            <a:off x="2180312" y="2494911"/>
            <a:ext cx="1152300" cy="1143300"/>
          </a:xfrm>
          <a:prstGeom prst="ellipse">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7" name="Shape 667"/>
        <p:cNvGrpSpPr/>
        <p:nvPr/>
      </p:nvGrpSpPr>
      <p:grpSpPr>
        <a:xfrm>
          <a:off x="0" y="0"/>
          <a:ext cx="0" cy="0"/>
          <a:chOff x="0" y="0"/>
          <a:chExt cx="0" cy="0"/>
        </a:xfrm>
      </p:grpSpPr>
      <p:pic>
        <p:nvPicPr>
          <p:cNvPr id="668" name="Shape 668"/>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Persisting the Read Model</a:t>
            </a:r>
          </a:p>
        </p:txBody>
      </p:sp>
      <p:pic>
        <p:nvPicPr>
          <p:cNvPr id="674" name="Shape 674"/>
          <p:cNvPicPr preferRelativeResize="0"/>
          <p:nvPr/>
        </p:nvPicPr>
        <p:blipFill>
          <a:blip r:embed="rId3">
            <a:alphaModFix/>
          </a:blip>
          <a:stretch>
            <a:fillRect/>
          </a:stretch>
        </p:blipFill>
        <p:spPr>
          <a:xfrm>
            <a:off x="990600" y="946500"/>
            <a:ext cx="7279399" cy="4035600"/>
          </a:xfrm>
          <a:prstGeom prst="rect">
            <a:avLst/>
          </a:prstGeom>
          <a:noFill/>
          <a:ln>
            <a:noFill/>
          </a:ln>
        </p:spPr>
      </p:pic>
      <p:sp>
        <p:nvSpPr>
          <p:cNvPr id="675" name="Shape 675"/>
          <p:cNvSpPr/>
          <p:nvPr/>
        </p:nvSpPr>
        <p:spPr>
          <a:xfrm>
            <a:off x="3376712" y="3031865"/>
            <a:ext cx="1152300" cy="1143299"/>
          </a:xfrm>
          <a:prstGeom prst="ellipse">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679" name="Shape 679"/>
        <p:cNvGrpSpPr/>
        <p:nvPr/>
      </p:nvGrpSpPr>
      <p:grpSpPr>
        <a:xfrm>
          <a:off x="0" y="0"/>
          <a:ext cx="0" cy="0"/>
          <a:chOff x="0" y="0"/>
          <a:chExt cx="0" cy="0"/>
        </a:xfrm>
      </p:grpSpPr>
      <p:pic>
        <p:nvPicPr>
          <p:cNvPr id="680" name="Shape 680"/>
          <p:cNvPicPr preferRelativeResize="0"/>
          <p:nvPr/>
        </p:nvPicPr>
        <p:blipFill>
          <a:blip r:embed="rId3">
            <a:alphaModFix/>
          </a:blip>
          <a:stretch>
            <a:fillRect/>
          </a:stretch>
        </p:blipFill>
        <p:spPr>
          <a:xfrm>
            <a:off x="571753" y="621255"/>
            <a:ext cx="8000499" cy="4027950"/>
          </a:xfrm>
          <a:prstGeom prst="rect">
            <a:avLst/>
          </a:prstGeom>
          <a:noFill/>
          <a:ln>
            <a:noFill/>
          </a:ln>
        </p:spPr>
      </p:pic>
      <p:sp>
        <p:nvSpPr>
          <p:cNvPr id="681" name="Shape 681"/>
          <p:cNvSpPr/>
          <p:nvPr/>
        </p:nvSpPr>
        <p:spPr>
          <a:xfrm>
            <a:off x="5945075" y="3593775"/>
            <a:ext cx="614700" cy="200400"/>
          </a:xfrm>
          <a:prstGeom prst="leftArrow">
            <a:avLst>
              <a:gd fmla="val 50000" name="adj1"/>
              <a:gd fmla="val 50000" name="adj2"/>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5" name="Shape 685"/>
        <p:cNvGrpSpPr/>
        <p:nvPr/>
      </p:nvGrpSpPr>
      <p:grpSpPr>
        <a:xfrm>
          <a:off x="0" y="0"/>
          <a:ext cx="0" cy="0"/>
          <a:chOff x="0" y="0"/>
          <a:chExt cx="0" cy="0"/>
        </a:xfrm>
      </p:grpSpPr>
      <p:pic>
        <p:nvPicPr>
          <p:cNvPr id="686" name="Shape 686"/>
          <p:cNvPicPr preferRelativeResize="0"/>
          <p:nvPr/>
        </p:nvPicPr>
        <p:blipFill rotWithShape="1">
          <a:blip r:embed="rId3">
            <a:alphaModFix/>
          </a:blip>
          <a:srcRect b="0" l="0" r="4470" t="0"/>
          <a:stretch/>
        </p:blipFill>
        <p:spPr>
          <a:xfrm>
            <a:off x="0" y="0"/>
            <a:ext cx="9143999" cy="5143500"/>
          </a:xfrm>
          <a:prstGeom prst="rect">
            <a:avLst/>
          </a:prstGeom>
          <a:noFill/>
          <a:ln>
            <a:noFill/>
          </a:ln>
        </p:spPr>
      </p:pic>
      <p:sp>
        <p:nvSpPr>
          <p:cNvPr id="687" name="Shape 687"/>
          <p:cNvSpPr/>
          <p:nvPr/>
        </p:nvSpPr>
        <p:spPr>
          <a:xfrm>
            <a:off x="5731325" y="561125"/>
            <a:ext cx="614700" cy="200400"/>
          </a:xfrm>
          <a:prstGeom prst="leftArrow">
            <a:avLst>
              <a:gd fmla="val 50000" name="adj1"/>
              <a:gd fmla="val 50000" name="adj2"/>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sp>
        <p:nvSpPr>
          <p:cNvPr id="688" name="Shape 688"/>
          <p:cNvSpPr/>
          <p:nvPr/>
        </p:nvSpPr>
        <p:spPr>
          <a:xfrm>
            <a:off x="5202375" y="3559150"/>
            <a:ext cx="614700" cy="200400"/>
          </a:xfrm>
          <a:prstGeom prst="leftArrow">
            <a:avLst>
              <a:gd fmla="val 50000" name="adj1"/>
              <a:gd fmla="val 50000" name="adj2"/>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2" name="Shape 692"/>
        <p:cNvGrpSpPr/>
        <p:nvPr/>
      </p:nvGrpSpPr>
      <p:grpSpPr>
        <a:xfrm>
          <a:off x="0" y="0"/>
          <a:ext cx="0" cy="0"/>
          <a:chOff x="0" y="0"/>
          <a:chExt cx="0" cy="0"/>
        </a:xfrm>
      </p:grpSpPr>
      <p:sp>
        <p:nvSpPr>
          <p:cNvPr id="693" name="Shape 693"/>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Querying for data</a:t>
            </a:r>
          </a:p>
        </p:txBody>
      </p:sp>
      <p:pic>
        <p:nvPicPr>
          <p:cNvPr id="694" name="Shape 694"/>
          <p:cNvPicPr preferRelativeResize="0"/>
          <p:nvPr/>
        </p:nvPicPr>
        <p:blipFill>
          <a:blip r:embed="rId3">
            <a:alphaModFix/>
          </a:blip>
          <a:stretch>
            <a:fillRect/>
          </a:stretch>
        </p:blipFill>
        <p:spPr>
          <a:xfrm>
            <a:off x="990600" y="946500"/>
            <a:ext cx="7279399" cy="4035600"/>
          </a:xfrm>
          <a:prstGeom prst="rect">
            <a:avLst/>
          </a:prstGeom>
          <a:noFill/>
          <a:ln>
            <a:noFill/>
          </a:ln>
        </p:spPr>
      </p:pic>
      <p:sp>
        <p:nvSpPr>
          <p:cNvPr id="695" name="Shape 695"/>
          <p:cNvSpPr/>
          <p:nvPr/>
        </p:nvSpPr>
        <p:spPr>
          <a:xfrm>
            <a:off x="4686137" y="3681865"/>
            <a:ext cx="1152300" cy="1143300"/>
          </a:xfrm>
          <a:prstGeom prst="ellipse">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pic>
        <p:nvPicPr>
          <p:cNvPr descr="doctorwho_s05_e00_21_tardis__x-large.jpg" id="388" name="Shape 38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9" name="Shape 699"/>
        <p:cNvGrpSpPr/>
        <p:nvPr/>
      </p:nvGrpSpPr>
      <p:grpSpPr>
        <a:xfrm>
          <a:off x="0" y="0"/>
          <a:ext cx="0" cy="0"/>
          <a:chOff x="0" y="0"/>
          <a:chExt cx="0" cy="0"/>
        </a:xfrm>
      </p:grpSpPr>
      <p:pic>
        <p:nvPicPr>
          <p:cNvPr id="700" name="Shape 700"/>
          <p:cNvPicPr preferRelativeResize="0"/>
          <p:nvPr/>
        </p:nvPicPr>
        <p:blipFill rotWithShape="1">
          <a:blip r:embed="rId3">
            <a:alphaModFix/>
          </a:blip>
          <a:srcRect b="0" l="0" r="3502" t="0"/>
          <a:stretch/>
        </p:blipFill>
        <p:spPr>
          <a:xfrm>
            <a:off x="0" y="0"/>
            <a:ext cx="9143999"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4" name="Shape 704"/>
        <p:cNvGrpSpPr/>
        <p:nvPr/>
      </p:nvGrpSpPr>
      <p:grpSpPr>
        <a:xfrm>
          <a:off x="0" y="0"/>
          <a:ext cx="0" cy="0"/>
          <a:chOff x="0" y="0"/>
          <a:chExt cx="0" cy="0"/>
        </a:xfrm>
      </p:grpSpPr>
      <p:sp>
        <p:nvSpPr>
          <p:cNvPr id="705" name="Shape 705"/>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The Read Model is Returned</a:t>
            </a:r>
          </a:p>
        </p:txBody>
      </p:sp>
      <p:pic>
        <p:nvPicPr>
          <p:cNvPr id="706" name="Shape 706"/>
          <p:cNvPicPr preferRelativeResize="0"/>
          <p:nvPr/>
        </p:nvPicPr>
        <p:blipFill>
          <a:blip r:embed="rId3">
            <a:alphaModFix/>
          </a:blip>
          <a:stretch>
            <a:fillRect/>
          </a:stretch>
        </p:blipFill>
        <p:spPr>
          <a:xfrm>
            <a:off x="990600" y="946500"/>
            <a:ext cx="7279399" cy="4035600"/>
          </a:xfrm>
          <a:prstGeom prst="rect">
            <a:avLst/>
          </a:prstGeom>
          <a:noFill/>
          <a:ln>
            <a:noFill/>
          </a:ln>
        </p:spPr>
      </p:pic>
      <p:sp>
        <p:nvSpPr>
          <p:cNvPr id="707" name="Shape 707"/>
          <p:cNvSpPr/>
          <p:nvPr/>
        </p:nvSpPr>
        <p:spPr>
          <a:xfrm>
            <a:off x="6937587" y="3031875"/>
            <a:ext cx="1152300" cy="1143299"/>
          </a:xfrm>
          <a:prstGeom prst="ellipse">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1" name="Shape 711"/>
        <p:cNvGrpSpPr/>
        <p:nvPr/>
      </p:nvGrpSpPr>
      <p:grpSpPr>
        <a:xfrm>
          <a:off x="0" y="0"/>
          <a:ext cx="0" cy="0"/>
          <a:chOff x="0" y="0"/>
          <a:chExt cx="0" cy="0"/>
        </a:xfrm>
      </p:grpSpPr>
      <p:pic>
        <p:nvPicPr>
          <p:cNvPr id="712" name="Shape 712"/>
          <p:cNvPicPr preferRelativeResize="0"/>
          <p:nvPr/>
        </p:nvPicPr>
        <p:blipFill>
          <a:blip r:embed="rId3">
            <a:alphaModFix/>
          </a:blip>
          <a:stretch>
            <a:fillRect/>
          </a:stretch>
        </p:blipFill>
        <p:spPr>
          <a:xfrm>
            <a:off x="387925" y="152400"/>
            <a:ext cx="3200466" cy="4838699"/>
          </a:xfrm>
          <a:prstGeom prst="rect">
            <a:avLst/>
          </a:prstGeom>
          <a:noFill/>
          <a:ln>
            <a:noFill/>
          </a:ln>
        </p:spPr>
      </p:pic>
      <p:pic>
        <p:nvPicPr>
          <p:cNvPr id="713" name="Shape 713"/>
          <p:cNvPicPr preferRelativeResize="0"/>
          <p:nvPr/>
        </p:nvPicPr>
        <p:blipFill>
          <a:blip r:embed="rId4">
            <a:alphaModFix/>
          </a:blip>
          <a:stretch>
            <a:fillRect/>
          </a:stretch>
        </p:blipFill>
        <p:spPr>
          <a:xfrm>
            <a:off x="4733916" y="519765"/>
            <a:ext cx="3581400" cy="30956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7" name="Shape 717"/>
        <p:cNvGrpSpPr/>
        <p:nvPr/>
      </p:nvGrpSpPr>
      <p:grpSpPr>
        <a:xfrm>
          <a:off x="0" y="0"/>
          <a:ext cx="0" cy="0"/>
          <a:chOff x="0" y="0"/>
          <a:chExt cx="0" cy="0"/>
        </a:xfrm>
      </p:grpSpPr>
      <p:pic>
        <p:nvPicPr>
          <p:cNvPr id="718" name="Shape 718"/>
          <p:cNvPicPr preferRelativeResize="0"/>
          <p:nvPr/>
        </p:nvPicPr>
        <p:blipFill>
          <a:blip r:embed="rId3">
            <a:alphaModFix/>
          </a:blip>
          <a:stretch>
            <a:fillRect/>
          </a:stretch>
        </p:blipFill>
        <p:spPr>
          <a:xfrm>
            <a:off x="596624" y="1152063"/>
            <a:ext cx="7950751" cy="3885425"/>
          </a:xfrm>
          <a:prstGeom prst="rect">
            <a:avLst/>
          </a:prstGeom>
          <a:noFill/>
          <a:ln>
            <a:noFill/>
          </a:ln>
        </p:spPr>
      </p:pic>
      <p:sp>
        <p:nvSpPr>
          <p:cNvPr id="719" name="Shape 719"/>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Framework</a:t>
            </a:r>
          </a:p>
        </p:txBody>
      </p:sp>
      <p:sp>
        <p:nvSpPr>
          <p:cNvPr id="720" name="Shape 720"/>
          <p:cNvSpPr/>
          <p:nvPr/>
        </p:nvSpPr>
        <p:spPr>
          <a:xfrm>
            <a:off x="3718750" y="2509473"/>
            <a:ext cx="1713900" cy="1232099"/>
          </a:xfrm>
          <a:prstGeom prst="ellipse">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1" name="Shape 721"/>
          <p:cNvSpPr txBox="1"/>
          <p:nvPr/>
        </p:nvSpPr>
        <p:spPr>
          <a:xfrm>
            <a:off x="4034650" y="2826425"/>
            <a:ext cx="1082100" cy="598200"/>
          </a:xfrm>
          <a:prstGeom prst="rect">
            <a:avLst/>
          </a:prstGeom>
          <a:noFill/>
          <a:ln>
            <a:noFill/>
          </a:ln>
        </p:spPr>
        <p:txBody>
          <a:bodyPr anchorCtr="0" anchor="t" bIns="91425" lIns="91425" rIns="91425" tIns="91425">
            <a:noAutofit/>
          </a:bodyPr>
          <a:lstStyle/>
          <a:p>
            <a:pPr lvl="0" algn="ctr">
              <a:spcBef>
                <a:spcPts val="0"/>
              </a:spcBef>
              <a:buNone/>
            </a:pPr>
            <a:r>
              <a:rPr lang="en-GB"/>
              <a:t>Message</a:t>
            </a:r>
          </a:p>
          <a:p>
            <a:pPr lvl="0" algn="ctr">
              <a:spcBef>
                <a:spcPts val="0"/>
              </a:spcBef>
              <a:buNone/>
            </a:pPr>
            <a:r>
              <a:rPr lang="en-GB"/>
              <a:t>Dispatcher</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725" name="Shape 725"/>
        <p:cNvGrpSpPr/>
        <p:nvPr/>
      </p:nvGrpSpPr>
      <p:grpSpPr>
        <a:xfrm>
          <a:off x="0" y="0"/>
          <a:ext cx="0" cy="0"/>
          <a:chOff x="0" y="0"/>
          <a:chExt cx="0" cy="0"/>
        </a:xfrm>
      </p:grpSpPr>
      <p:pic>
        <p:nvPicPr>
          <p:cNvPr id="726" name="Shape 726"/>
          <p:cNvPicPr preferRelativeResize="0"/>
          <p:nvPr/>
        </p:nvPicPr>
        <p:blipFill>
          <a:blip r:embed="rId3">
            <a:alphaModFix/>
          </a:blip>
          <a:stretch>
            <a:fillRect/>
          </a:stretch>
        </p:blipFill>
        <p:spPr>
          <a:xfrm>
            <a:off x="0" y="0"/>
            <a:ext cx="6858000"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0" name="Shape 730"/>
        <p:cNvGrpSpPr/>
        <p:nvPr/>
      </p:nvGrpSpPr>
      <p:grpSpPr>
        <a:xfrm>
          <a:off x="0" y="0"/>
          <a:ext cx="0" cy="0"/>
          <a:chOff x="0" y="0"/>
          <a:chExt cx="0" cy="0"/>
        </a:xfrm>
      </p:grpSpPr>
      <p:pic>
        <p:nvPicPr>
          <p:cNvPr id="731" name="Shape 731"/>
          <p:cNvPicPr preferRelativeResize="0"/>
          <p:nvPr/>
        </p:nvPicPr>
        <p:blipFill rotWithShape="1">
          <a:blip r:embed="rId3">
            <a:alphaModFix/>
          </a:blip>
          <a:srcRect b="0" l="0" r="21396" t="0"/>
          <a:stretch/>
        </p:blipFill>
        <p:spPr>
          <a:xfrm>
            <a:off x="0" y="0"/>
            <a:ext cx="9144000" cy="5143500"/>
          </a:xfrm>
          <a:prstGeom prst="rect">
            <a:avLst/>
          </a:prstGeom>
          <a:noFill/>
          <a:ln>
            <a:noFill/>
          </a:ln>
        </p:spPr>
      </p:pic>
      <p:pic>
        <p:nvPicPr>
          <p:cNvPr id="732" name="Shape 732"/>
          <p:cNvPicPr preferRelativeResize="0"/>
          <p:nvPr/>
        </p:nvPicPr>
        <p:blipFill>
          <a:blip r:embed="rId4">
            <a:alphaModFix/>
          </a:blip>
          <a:stretch>
            <a:fillRect/>
          </a:stretch>
        </p:blipFill>
        <p:spPr>
          <a:xfrm>
            <a:off x="4020550" y="2391337"/>
            <a:ext cx="419100" cy="238125"/>
          </a:xfrm>
          <a:prstGeom prst="rect">
            <a:avLst/>
          </a:prstGeom>
          <a:noFill/>
          <a:ln>
            <a:noFill/>
          </a:ln>
        </p:spPr>
      </p:pic>
      <p:pic>
        <p:nvPicPr>
          <p:cNvPr id="733" name="Shape 733"/>
          <p:cNvPicPr preferRelativeResize="0"/>
          <p:nvPr/>
        </p:nvPicPr>
        <p:blipFill>
          <a:blip r:embed="rId5">
            <a:alphaModFix/>
          </a:blip>
          <a:stretch>
            <a:fillRect/>
          </a:stretch>
        </p:blipFill>
        <p:spPr>
          <a:xfrm>
            <a:off x="4226375" y="4333937"/>
            <a:ext cx="419100" cy="238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7" name="Shape 737"/>
        <p:cNvGrpSpPr/>
        <p:nvPr/>
      </p:nvGrpSpPr>
      <p:grpSpPr>
        <a:xfrm>
          <a:off x="0" y="0"/>
          <a:ext cx="0" cy="0"/>
          <a:chOff x="0" y="0"/>
          <a:chExt cx="0" cy="0"/>
        </a:xfrm>
      </p:grpSpPr>
      <p:pic>
        <p:nvPicPr>
          <p:cNvPr id="738" name="Shape 738"/>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739" name="Shape 739"/>
          <p:cNvPicPr preferRelativeResize="0"/>
          <p:nvPr/>
        </p:nvPicPr>
        <p:blipFill>
          <a:blip r:embed="rId4">
            <a:alphaModFix/>
          </a:blip>
          <a:stretch>
            <a:fillRect/>
          </a:stretch>
        </p:blipFill>
        <p:spPr>
          <a:xfrm>
            <a:off x="5502412" y="1894125"/>
            <a:ext cx="314325" cy="190500"/>
          </a:xfrm>
          <a:prstGeom prst="rect">
            <a:avLst/>
          </a:prstGeom>
          <a:noFill/>
          <a:ln>
            <a:noFill/>
          </a:ln>
        </p:spPr>
      </p:pic>
      <p:pic>
        <p:nvPicPr>
          <p:cNvPr id="740" name="Shape 740"/>
          <p:cNvPicPr preferRelativeResize="0"/>
          <p:nvPr/>
        </p:nvPicPr>
        <p:blipFill>
          <a:blip r:embed="rId5">
            <a:alphaModFix/>
          </a:blip>
          <a:stretch>
            <a:fillRect/>
          </a:stretch>
        </p:blipFill>
        <p:spPr>
          <a:xfrm>
            <a:off x="4505887" y="2821375"/>
            <a:ext cx="314325" cy="190500"/>
          </a:xfrm>
          <a:prstGeom prst="rect">
            <a:avLst/>
          </a:prstGeom>
          <a:noFill/>
          <a:ln>
            <a:noFill/>
          </a:ln>
        </p:spPr>
      </p:pic>
      <p:pic>
        <p:nvPicPr>
          <p:cNvPr id="741" name="Shape 741"/>
          <p:cNvPicPr preferRelativeResize="0"/>
          <p:nvPr/>
        </p:nvPicPr>
        <p:blipFill>
          <a:blip r:embed="rId6">
            <a:alphaModFix/>
          </a:blip>
          <a:stretch>
            <a:fillRect/>
          </a:stretch>
        </p:blipFill>
        <p:spPr>
          <a:xfrm>
            <a:off x="3736462" y="3508175"/>
            <a:ext cx="314325" cy="190500"/>
          </a:xfrm>
          <a:prstGeom prst="rect">
            <a:avLst/>
          </a:prstGeom>
          <a:noFill/>
          <a:ln>
            <a:noFill/>
          </a:ln>
        </p:spPr>
      </p:pic>
      <p:pic>
        <p:nvPicPr>
          <p:cNvPr id="742" name="Shape 742"/>
          <p:cNvPicPr preferRelativeResize="0"/>
          <p:nvPr/>
        </p:nvPicPr>
        <p:blipFill>
          <a:blip r:embed="rId7">
            <a:alphaModFix/>
          </a:blip>
          <a:stretch>
            <a:fillRect/>
          </a:stretch>
        </p:blipFill>
        <p:spPr>
          <a:xfrm>
            <a:off x="3220887" y="4515600"/>
            <a:ext cx="314325" cy="190500"/>
          </a:xfrm>
          <a:prstGeom prst="rect">
            <a:avLst/>
          </a:prstGeom>
          <a:noFill/>
          <a:ln>
            <a:noFill/>
          </a:ln>
        </p:spPr>
      </p:pic>
      <p:pic>
        <p:nvPicPr>
          <p:cNvPr id="743" name="Shape 743"/>
          <p:cNvPicPr preferRelativeResize="0"/>
          <p:nvPr/>
        </p:nvPicPr>
        <p:blipFill>
          <a:blip r:embed="rId8">
            <a:alphaModFix/>
          </a:blip>
          <a:stretch>
            <a:fillRect/>
          </a:stretch>
        </p:blipFill>
        <p:spPr>
          <a:xfrm>
            <a:off x="3422137" y="793650"/>
            <a:ext cx="314325" cy="190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7" name="Shape 747"/>
        <p:cNvGrpSpPr/>
        <p:nvPr/>
      </p:nvGrpSpPr>
      <p:grpSpPr>
        <a:xfrm>
          <a:off x="0" y="0"/>
          <a:ext cx="0" cy="0"/>
          <a:chOff x="0" y="0"/>
          <a:chExt cx="0" cy="0"/>
        </a:xfrm>
      </p:grpSpPr>
      <p:pic>
        <p:nvPicPr>
          <p:cNvPr id="748" name="Shape 748"/>
          <p:cNvPicPr preferRelativeResize="0"/>
          <p:nvPr/>
        </p:nvPicPr>
        <p:blipFill>
          <a:blip r:embed="rId4">
            <a:alphaModFix/>
          </a:blip>
          <a:stretch>
            <a:fillRect/>
          </a:stretch>
        </p:blipFill>
        <p:spPr>
          <a:xfrm>
            <a:off x="596624" y="1152063"/>
            <a:ext cx="7950751" cy="3885425"/>
          </a:xfrm>
          <a:prstGeom prst="rect">
            <a:avLst/>
          </a:prstGeom>
          <a:noFill/>
          <a:ln>
            <a:noFill/>
          </a:ln>
        </p:spPr>
      </p:pic>
      <p:sp>
        <p:nvSpPr>
          <p:cNvPr id="749" name="Shape 749"/>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Framework</a:t>
            </a:r>
          </a:p>
        </p:txBody>
      </p:sp>
      <p:sp>
        <p:nvSpPr>
          <p:cNvPr id="750" name="Shape 750"/>
          <p:cNvSpPr txBox="1"/>
          <p:nvPr/>
        </p:nvSpPr>
        <p:spPr>
          <a:xfrm>
            <a:off x="4034650" y="2826425"/>
            <a:ext cx="1082100" cy="598200"/>
          </a:xfrm>
          <a:prstGeom prst="rect">
            <a:avLst/>
          </a:prstGeom>
          <a:noFill/>
          <a:ln>
            <a:noFill/>
          </a:ln>
        </p:spPr>
        <p:txBody>
          <a:bodyPr anchorCtr="0" anchor="t" bIns="91425" lIns="91425" rIns="91425" tIns="91425">
            <a:noAutofit/>
          </a:bodyPr>
          <a:lstStyle/>
          <a:p>
            <a:pPr lvl="0" rtl="0" algn="ctr">
              <a:spcBef>
                <a:spcPts val="0"/>
              </a:spcBef>
              <a:buNone/>
            </a:pPr>
            <a:r>
              <a:rPr lang="en-GB"/>
              <a:t>Message</a:t>
            </a:r>
          </a:p>
          <a:p>
            <a:pPr lvl="0" rtl="0" algn="ctr">
              <a:spcBef>
                <a:spcPts val="0"/>
              </a:spcBef>
              <a:buNone/>
            </a:pPr>
            <a:r>
              <a:rPr lang="en-GB"/>
              <a:t>Dispatcher</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4" name="Shape 754"/>
        <p:cNvGrpSpPr/>
        <p:nvPr/>
      </p:nvGrpSpPr>
      <p:grpSpPr>
        <a:xfrm>
          <a:off x="0" y="0"/>
          <a:ext cx="0" cy="0"/>
          <a:chOff x="0" y="0"/>
          <a:chExt cx="0" cy="0"/>
        </a:xfrm>
      </p:grpSpPr>
      <p:pic>
        <p:nvPicPr>
          <p:cNvPr id="755" name="Shape 755"/>
          <p:cNvPicPr preferRelativeResize="0"/>
          <p:nvPr/>
        </p:nvPicPr>
        <p:blipFill>
          <a:blip r:embed="rId3">
            <a:alphaModFix/>
          </a:blip>
          <a:stretch>
            <a:fillRect/>
          </a:stretch>
        </p:blipFill>
        <p:spPr>
          <a:xfrm>
            <a:off x="0" y="0"/>
            <a:ext cx="9144000" cy="5181608"/>
          </a:xfrm>
          <a:prstGeom prst="rect">
            <a:avLst/>
          </a:prstGeom>
          <a:noFill/>
          <a:ln>
            <a:noFill/>
          </a:ln>
        </p:spPr>
      </p:pic>
      <p:sp>
        <p:nvSpPr>
          <p:cNvPr id="756" name="Shape 756"/>
          <p:cNvSpPr txBox="1"/>
          <p:nvPr>
            <p:ph type="title"/>
          </p:nvPr>
        </p:nvSpPr>
        <p:spPr>
          <a:xfrm>
            <a:off x="0" y="0"/>
            <a:ext cx="9144000" cy="950700"/>
          </a:xfrm>
          <a:prstGeom prst="rect">
            <a:avLst/>
          </a:prstGeom>
        </p:spPr>
        <p:txBody>
          <a:bodyPr anchorCtr="0" anchor="t" bIns="91425" lIns="91425" rIns="91425" tIns="91425">
            <a:noAutofit/>
          </a:bodyPr>
          <a:lstStyle/>
          <a:p>
            <a:pPr lvl="0" rtl="0" algn="r">
              <a:spcBef>
                <a:spcPts val="0"/>
              </a:spcBef>
              <a:buNone/>
            </a:pPr>
            <a:r>
              <a:rPr lang="en-GB" sz="4800">
                <a:solidFill>
                  <a:srgbClr val="000000"/>
                </a:solidFill>
              </a:rPr>
              <a:t>What is my purpose?</a:t>
            </a:r>
          </a:p>
        </p:txBody>
      </p:sp>
      <p:sp>
        <p:nvSpPr>
          <p:cNvPr id="757" name="Shape 757"/>
          <p:cNvSpPr txBox="1"/>
          <p:nvPr>
            <p:ph type="title"/>
          </p:nvPr>
        </p:nvSpPr>
        <p:spPr>
          <a:xfrm>
            <a:off x="0" y="4331475"/>
            <a:ext cx="9144000" cy="888000"/>
          </a:xfrm>
          <a:prstGeom prst="rect">
            <a:avLst/>
          </a:prstGeom>
        </p:spPr>
        <p:txBody>
          <a:bodyPr anchorCtr="0" anchor="t" bIns="91425" lIns="91425" rIns="91425" tIns="91425">
            <a:noAutofit/>
          </a:bodyPr>
          <a:lstStyle/>
          <a:p>
            <a:pPr lvl="0" rtl="0">
              <a:spcBef>
                <a:spcPts val="0"/>
              </a:spcBef>
              <a:buNone/>
            </a:pPr>
            <a:r>
              <a:rPr lang="en-GB" sz="4800">
                <a:solidFill>
                  <a:srgbClr val="000000"/>
                </a:solidFill>
              </a:rPr>
              <a:t>You pass the butter</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1" name="Shape 761"/>
        <p:cNvGrpSpPr/>
        <p:nvPr/>
      </p:nvGrpSpPr>
      <p:grpSpPr>
        <a:xfrm>
          <a:off x="0" y="0"/>
          <a:ext cx="0" cy="0"/>
          <a:chOff x="0" y="0"/>
          <a:chExt cx="0" cy="0"/>
        </a:xfrm>
      </p:grpSpPr>
      <p:pic>
        <p:nvPicPr>
          <p:cNvPr id="762" name="Shape 762"/>
          <p:cNvPicPr preferRelativeResize="0"/>
          <p:nvPr/>
        </p:nvPicPr>
        <p:blipFill>
          <a:blip r:embed="rId3">
            <a:alphaModFix/>
          </a:blip>
          <a:stretch>
            <a:fillRect/>
          </a:stretch>
        </p:blipFill>
        <p:spPr>
          <a:xfrm>
            <a:off x="0" y="3204"/>
            <a:ext cx="9143999" cy="51370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pic>
        <p:nvPicPr>
          <p:cNvPr id="393" name="Shape 393"/>
          <p:cNvPicPr preferRelativeResize="0"/>
          <p:nvPr/>
        </p:nvPicPr>
        <p:blipFill>
          <a:blip r:embed="rId4">
            <a:alphaModFix/>
          </a:blip>
          <a:stretch>
            <a:fillRect/>
          </a:stretch>
        </p:blipFill>
        <p:spPr>
          <a:xfrm>
            <a:off x="-26225" y="-491813"/>
            <a:ext cx="9196448" cy="6127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6" name="Shape 766"/>
        <p:cNvGrpSpPr/>
        <p:nvPr/>
      </p:nvGrpSpPr>
      <p:grpSpPr>
        <a:xfrm>
          <a:off x="0" y="0"/>
          <a:ext cx="0" cy="0"/>
          <a:chOff x="0" y="0"/>
          <a:chExt cx="0" cy="0"/>
        </a:xfrm>
      </p:grpSpPr>
      <p:sp>
        <p:nvSpPr>
          <p:cNvPr id="767" name="Shape 767"/>
          <p:cNvSpPr txBox="1"/>
          <p:nvPr>
            <p:ph type="title"/>
          </p:nvPr>
        </p:nvSpPr>
        <p:spPr>
          <a:xfrm>
            <a:off x="2802750" y="802500"/>
            <a:ext cx="3538500" cy="3538500"/>
          </a:xfrm>
          <a:prstGeom prst="rect">
            <a:avLst/>
          </a:prstGeom>
        </p:spPr>
        <p:txBody>
          <a:bodyPr anchorCtr="0" anchor="ctr" bIns="91425" lIns="91425" rIns="91425" tIns="91425">
            <a:noAutofit/>
          </a:bodyPr>
          <a:lstStyle/>
          <a:p>
            <a:pPr lvl="0">
              <a:spcBef>
                <a:spcPts val="0"/>
              </a:spcBef>
              <a:buNone/>
            </a:pPr>
            <a:r>
              <a:rPr lang="en-GB"/>
              <a:t>Part 5</a:t>
            </a:r>
          </a:p>
          <a:p>
            <a:pPr lvl="0">
              <a:spcBef>
                <a:spcPts val="0"/>
              </a:spcBef>
              <a:buNone/>
            </a:pPr>
            <a:r>
              <a:rPr lang="en-GB" sz="2400"/>
              <a:t>Wrapping Up</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1" name="Shape 771"/>
        <p:cNvGrpSpPr/>
        <p:nvPr/>
      </p:nvGrpSpPr>
      <p:grpSpPr>
        <a:xfrm>
          <a:off x="0" y="0"/>
          <a:ext cx="0" cy="0"/>
          <a:chOff x="0" y="0"/>
          <a:chExt cx="0" cy="0"/>
        </a:xfrm>
      </p:grpSpPr>
      <p:sp>
        <p:nvSpPr>
          <p:cNvPr id="772" name="Shape 772"/>
          <p:cNvSpPr txBox="1"/>
          <p:nvPr>
            <p:ph idx="1" type="body"/>
          </p:nvPr>
        </p:nvSpPr>
        <p:spPr>
          <a:xfrm>
            <a:off x="311700" y="1228675"/>
            <a:ext cx="8520600" cy="3340200"/>
          </a:xfrm>
          <a:prstGeom prst="rect">
            <a:avLst/>
          </a:prstGeom>
        </p:spPr>
        <p:txBody>
          <a:bodyPr anchorCtr="0" anchor="t" bIns="91425" lIns="91425" rIns="91425" tIns="91425">
            <a:noAutofit/>
          </a:bodyPr>
          <a:lstStyle/>
          <a:p>
            <a:pPr lvl="0" rtl="0">
              <a:lnSpc>
                <a:spcPct val="200000"/>
              </a:lnSpc>
              <a:spcBef>
                <a:spcPts val="0"/>
              </a:spcBef>
              <a:buNone/>
            </a:pPr>
            <a:r>
              <a:rPr b="1" lang="en-GB" sz="2400"/>
              <a:t>Event versioning</a:t>
            </a:r>
          </a:p>
          <a:p>
            <a:pPr lvl="0" rtl="0">
              <a:lnSpc>
                <a:spcPct val="200000"/>
              </a:lnSpc>
              <a:spcBef>
                <a:spcPts val="0"/>
              </a:spcBef>
              <a:buNone/>
            </a:pPr>
            <a:r>
              <a:rPr b="1" lang="en-GB" sz="2400"/>
              <a:t>Large aggregates</a:t>
            </a:r>
          </a:p>
          <a:p>
            <a:pPr lvl="0" rtl="0">
              <a:lnSpc>
                <a:spcPct val="200000"/>
              </a:lnSpc>
              <a:spcBef>
                <a:spcPts val="0"/>
              </a:spcBef>
              <a:buNone/>
            </a:pPr>
            <a:r>
              <a:rPr b="1" lang="en-GB" sz="2400"/>
              <a:t>Messaging can be complex once you scale</a:t>
            </a:r>
          </a:p>
          <a:p>
            <a:pPr lvl="0">
              <a:lnSpc>
                <a:spcPct val="200000"/>
              </a:lnSpc>
              <a:spcBef>
                <a:spcPts val="0"/>
              </a:spcBef>
              <a:buNone/>
            </a:pPr>
            <a:r>
              <a:rPr b="1" lang="en-GB" sz="2400"/>
              <a:t>Eventual Consistency can become a problem</a:t>
            </a:r>
          </a:p>
        </p:txBody>
      </p:sp>
      <p:sp>
        <p:nvSpPr>
          <p:cNvPr id="773" name="Shape 773"/>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Disadvantages to Event Sourcing</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7" name="Shape 777"/>
        <p:cNvGrpSpPr/>
        <p:nvPr/>
      </p:nvGrpSpPr>
      <p:grpSpPr>
        <a:xfrm>
          <a:off x="0" y="0"/>
          <a:ext cx="0" cy="0"/>
          <a:chOff x="0" y="0"/>
          <a:chExt cx="0" cy="0"/>
        </a:xfrm>
      </p:grpSpPr>
      <p:sp>
        <p:nvSpPr>
          <p:cNvPr id="778" name="Shape 778"/>
          <p:cNvSpPr txBox="1"/>
          <p:nvPr>
            <p:ph idx="1" type="body"/>
          </p:nvPr>
        </p:nvSpPr>
        <p:spPr>
          <a:xfrm>
            <a:off x="311700" y="1228675"/>
            <a:ext cx="8520600" cy="3415200"/>
          </a:xfrm>
          <a:prstGeom prst="rect">
            <a:avLst/>
          </a:prstGeom>
        </p:spPr>
        <p:txBody>
          <a:bodyPr anchorCtr="0" anchor="t" bIns="91425" lIns="91425" rIns="91425" tIns="91425">
            <a:noAutofit/>
          </a:bodyPr>
          <a:lstStyle/>
          <a:p>
            <a:pPr lvl="0" rtl="0">
              <a:lnSpc>
                <a:spcPct val="115000"/>
              </a:lnSpc>
              <a:spcBef>
                <a:spcPts val="0"/>
              </a:spcBef>
              <a:buNone/>
            </a:pPr>
            <a:r>
              <a:rPr b="1" lang="en-GB" sz="2400"/>
              <a:t>Event Store is a historical account</a:t>
            </a:r>
          </a:p>
          <a:p>
            <a:pPr lvl="0" rtl="0">
              <a:lnSpc>
                <a:spcPct val="115000"/>
              </a:lnSpc>
              <a:spcBef>
                <a:spcPts val="0"/>
              </a:spcBef>
              <a:buNone/>
            </a:pPr>
            <a:r>
              <a:rPr b="1" lang="en-GB" sz="2400"/>
              <a:t>View state at any point in time</a:t>
            </a:r>
          </a:p>
          <a:p>
            <a:pPr lvl="0" rtl="0">
              <a:lnSpc>
                <a:spcPct val="115000"/>
              </a:lnSpc>
              <a:spcBef>
                <a:spcPts val="0"/>
              </a:spcBef>
              <a:buNone/>
            </a:pPr>
            <a:r>
              <a:rPr b="1" lang="en-GB" sz="2400"/>
              <a:t>Read is optimized to be fast</a:t>
            </a:r>
          </a:p>
          <a:p>
            <a:pPr lvl="0" rtl="0">
              <a:lnSpc>
                <a:spcPct val="115000"/>
              </a:lnSpc>
              <a:spcBef>
                <a:spcPts val="0"/>
              </a:spcBef>
              <a:buNone/>
            </a:pPr>
            <a:r>
              <a:rPr b="1" lang="en-GB" sz="2400"/>
              <a:t>Write is optimized to be correct</a:t>
            </a:r>
          </a:p>
          <a:p>
            <a:pPr lvl="0" rtl="0">
              <a:lnSpc>
                <a:spcPct val="115000"/>
              </a:lnSpc>
              <a:spcBef>
                <a:spcPts val="0"/>
              </a:spcBef>
              <a:buNone/>
            </a:pPr>
            <a:r>
              <a:rPr b="1" lang="en-GB" sz="2400"/>
              <a:t>Scaling is easier</a:t>
            </a:r>
          </a:p>
        </p:txBody>
      </p:sp>
      <p:sp>
        <p:nvSpPr>
          <p:cNvPr id="779" name="Shape 779"/>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Advantages</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3" name="Shape 783"/>
        <p:cNvGrpSpPr/>
        <p:nvPr/>
      </p:nvGrpSpPr>
      <p:grpSpPr>
        <a:xfrm>
          <a:off x="0" y="0"/>
          <a:ext cx="0" cy="0"/>
          <a:chOff x="0" y="0"/>
          <a:chExt cx="0" cy="0"/>
        </a:xfrm>
      </p:grpSpPr>
      <p:pic>
        <p:nvPicPr>
          <p:cNvPr id="784" name="Shape 784"/>
          <p:cNvPicPr preferRelativeResize="0"/>
          <p:nvPr/>
        </p:nvPicPr>
        <p:blipFill rotWithShape="1">
          <a:blip r:embed="rId3">
            <a:alphaModFix/>
          </a:blip>
          <a:srcRect b="4039" l="0" r="0" t="0"/>
          <a:stretch/>
        </p:blipFill>
        <p:spPr>
          <a:xfrm>
            <a:off x="0" y="92275"/>
            <a:ext cx="9144000" cy="5051224"/>
          </a:xfrm>
          <a:prstGeom prst="rect">
            <a:avLst/>
          </a:prstGeom>
          <a:noFill/>
          <a:ln>
            <a:noFill/>
          </a:ln>
        </p:spPr>
      </p:pic>
      <p:sp>
        <p:nvSpPr>
          <p:cNvPr id="785" name="Shape 785"/>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What I Would Do Differently</a:t>
            </a:r>
          </a:p>
        </p:txBody>
      </p:sp>
      <p:sp>
        <p:nvSpPr>
          <p:cNvPr id="786" name="Shape 786"/>
          <p:cNvSpPr txBox="1"/>
          <p:nvPr/>
        </p:nvSpPr>
        <p:spPr>
          <a:xfrm>
            <a:off x="4905125" y="2405775"/>
            <a:ext cx="3997800" cy="2542500"/>
          </a:xfrm>
          <a:prstGeom prst="rect">
            <a:avLst/>
          </a:prstGeom>
          <a:noFill/>
          <a:ln>
            <a:noFill/>
          </a:ln>
        </p:spPr>
        <p:txBody>
          <a:bodyPr anchorCtr="0" anchor="t" bIns="91425" lIns="91425" rIns="91425" tIns="91425">
            <a:noAutofit/>
          </a:bodyPr>
          <a:lstStyle/>
          <a:p>
            <a:pPr lvl="0" rtl="0">
              <a:lnSpc>
                <a:spcPct val="200000"/>
              </a:lnSpc>
              <a:spcBef>
                <a:spcPts val="0"/>
              </a:spcBef>
              <a:buNone/>
            </a:pPr>
            <a:r>
              <a:rPr b="1" lang="en-GB" sz="1800"/>
              <a:t>My a</a:t>
            </a:r>
            <a:r>
              <a:rPr b="1" lang="en-GB" sz="1800"/>
              <a:t>ggregates don’t do much</a:t>
            </a:r>
          </a:p>
          <a:p>
            <a:pPr lvl="0" rtl="0">
              <a:lnSpc>
                <a:spcPct val="200000"/>
              </a:lnSpc>
              <a:spcBef>
                <a:spcPts val="0"/>
              </a:spcBef>
              <a:buNone/>
            </a:pPr>
            <a:r>
              <a:rPr b="1" lang="en-GB" sz="1800"/>
              <a:t>My aggregates are not correct</a:t>
            </a:r>
          </a:p>
          <a:p>
            <a:pPr lvl="0" rtl="0">
              <a:lnSpc>
                <a:spcPct val="200000"/>
              </a:lnSpc>
              <a:spcBef>
                <a:spcPts val="0"/>
              </a:spcBef>
              <a:buNone/>
            </a:pPr>
            <a:r>
              <a:rPr b="1" lang="en-GB" sz="1800"/>
              <a:t>CommandQueries are shared</a:t>
            </a:r>
          </a:p>
          <a:p>
            <a:pPr lvl="0">
              <a:lnSpc>
                <a:spcPct val="200000"/>
              </a:lnSpc>
              <a:spcBef>
                <a:spcPts val="0"/>
              </a:spcBef>
              <a:buNone/>
            </a:pPr>
            <a:r>
              <a:rPr b="1" lang="en-GB" sz="1800"/>
              <a:t>Testing is mostly absent</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0" name="Shape 790"/>
        <p:cNvGrpSpPr/>
        <p:nvPr/>
      </p:nvGrpSpPr>
      <p:grpSpPr>
        <a:xfrm>
          <a:off x="0" y="0"/>
          <a:ext cx="0" cy="0"/>
          <a:chOff x="0" y="0"/>
          <a:chExt cx="0" cy="0"/>
        </a:xfrm>
      </p:grpSpPr>
      <p:sp>
        <p:nvSpPr>
          <p:cNvPr id="791" name="Shape 791"/>
          <p:cNvSpPr txBox="1"/>
          <p:nvPr>
            <p:ph type="title"/>
          </p:nvPr>
        </p:nvSpPr>
        <p:spPr>
          <a:xfrm>
            <a:off x="0" y="0"/>
            <a:ext cx="9144000" cy="801000"/>
          </a:xfrm>
          <a:prstGeom prst="rect">
            <a:avLst/>
          </a:prstGeom>
          <a:solidFill>
            <a:schemeClr val="lt2"/>
          </a:solidFill>
        </p:spPr>
        <p:txBody>
          <a:bodyPr anchorCtr="0" anchor="t" bIns="91425" lIns="91425" rIns="91425" tIns="91425">
            <a:noAutofit/>
          </a:bodyPr>
          <a:lstStyle/>
          <a:p>
            <a:pPr lvl="0" rtl="0">
              <a:spcBef>
                <a:spcPts val="0"/>
              </a:spcBef>
              <a:buNone/>
            </a:pPr>
            <a:r>
              <a:rPr lang="en-GB"/>
              <a:t>What Did I Get Right</a:t>
            </a:r>
          </a:p>
        </p:txBody>
      </p:sp>
      <p:pic>
        <p:nvPicPr>
          <p:cNvPr id="792" name="Shape 792"/>
          <p:cNvPicPr preferRelativeResize="0"/>
          <p:nvPr/>
        </p:nvPicPr>
        <p:blipFill rotWithShape="1">
          <a:blip r:embed="rId3">
            <a:alphaModFix/>
          </a:blip>
          <a:srcRect b="0" l="0" r="2534" t="0"/>
          <a:stretch/>
        </p:blipFill>
        <p:spPr>
          <a:xfrm>
            <a:off x="2728924" y="1808625"/>
            <a:ext cx="6415074" cy="3295650"/>
          </a:xfrm>
          <a:prstGeom prst="rect">
            <a:avLst/>
          </a:prstGeom>
          <a:noFill/>
          <a:ln>
            <a:noFill/>
          </a:ln>
        </p:spPr>
      </p:pic>
      <p:sp>
        <p:nvSpPr>
          <p:cNvPr id="793" name="Shape 793"/>
          <p:cNvSpPr txBox="1"/>
          <p:nvPr/>
        </p:nvSpPr>
        <p:spPr>
          <a:xfrm>
            <a:off x="163925" y="1202775"/>
            <a:ext cx="4426200" cy="3444300"/>
          </a:xfrm>
          <a:prstGeom prst="rect">
            <a:avLst/>
          </a:prstGeom>
          <a:noFill/>
          <a:ln>
            <a:noFill/>
          </a:ln>
        </p:spPr>
        <p:txBody>
          <a:bodyPr anchorCtr="0" anchor="t" bIns="91425" lIns="91425" rIns="91425" tIns="91425">
            <a:noAutofit/>
          </a:bodyPr>
          <a:lstStyle/>
          <a:p>
            <a:pPr lvl="0" rtl="0">
              <a:lnSpc>
                <a:spcPct val="200000"/>
              </a:lnSpc>
              <a:spcBef>
                <a:spcPts val="0"/>
              </a:spcBef>
              <a:buNone/>
            </a:pPr>
            <a:r>
              <a:rPr b="1" lang="en-GB" sz="1800">
                <a:solidFill>
                  <a:srgbClr val="DC1E34"/>
                </a:solidFill>
              </a:rPr>
              <a:t>No Eventual Consistency</a:t>
            </a:r>
          </a:p>
          <a:p>
            <a:pPr lvl="0" rtl="0">
              <a:lnSpc>
                <a:spcPct val="200000"/>
              </a:lnSpc>
              <a:spcBef>
                <a:spcPts val="0"/>
              </a:spcBef>
              <a:buNone/>
            </a:pPr>
            <a:r>
              <a:rPr b="1" lang="en-GB" sz="1800">
                <a:solidFill>
                  <a:srgbClr val="DC1E34"/>
                </a:solidFill>
              </a:rPr>
              <a:t>No Message Bus</a:t>
            </a:r>
          </a:p>
          <a:p>
            <a:pPr lvl="0" rtl="0">
              <a:lnSpc>
                <a:spcPct val="200000"/>
              </a:lnSpc>
              <a:spcBef>
                <a:spcPts val="0"/>
              </a:spcBef>
              <a:buNone/>
            </a:pPr>
            <a:r>
              <a:rPr b="1" lang="en-GB" sz="1800">
                <a:solidFill>
                  <a:srgbClr val="DC1E34"/>
                </a:solidFill>
              </a:rPr>
              <a:t>Rebuilding Read Models</a:t>
            </a:r>
          </a:p>
          <a:p>
            <a:pPr lvl="0" rtl="0">
              <a:lnSpc>
                <a:spcPct val="200000"/>
              </a:lnSpc>
              <a:spcBef>
                <a:spcPts val="0"/>
              </a:spcBef>
              <a:buNone/>
            </a:pPr>
            <a:r>
              <a:rPr b="1" lang="en-GB" sz="1800">
                <a:solidFill>
                  <a:srgbClr val="DC1E34"/>
                </a:solidFill>
              </a:rPr>
              <a:t>Choosing Event Sourcing</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7" name="Shape 797"/>
        <p:cNvGrpSpPr/>
        <p:nvPr/>
      </p:nvGrpSpPr>
      <p:grpSpPr>
        <a:xfrm>
          <a:off x="0" y="0"/>
          <a:ext cx="0" cy="0"/>
          <a:chOff x="0" y="0"/>
          <a:chExt cx="0" cy="0"/>
        </a:xfrm>
      </p:grpSpPr>
      <p:pic>
        <p:nvPicPr>
          <p:cNvPr id="798" name="Shape 798"/>
          <p:cNvPicPr preferRelativeResize="0"/>
          <p:nvPr/>
        </p:nvPicPr>
        <p:blipFill rotWithShape="1">
          <a:blip r:embed="rId3">
            <a:alphaModFix/>
          </a:blip>
          <a:srcRect b="7952" l="0" r="0" t="0"/>
          <a:stretch/>
        </p:blipFill>
        <p:spPr>
          <a:xfrm>
            <a:off x="0" y="263600"/>
            <a:ext cx="9144000" cy="4879900"/>
          </a:xfrm>
          <a:prstGeom prst="rect">
            <a:avLst/>
          </a:prstGeom>
          <a:noFill/>
          <a:ln>
            <a:noFill/>
          </a:ln>
        </p:spPr>
      </p:pic>
      <p:sp>
        <p:nvSpPr>
          <p:cNvPr id="799" name="Shape 799"/>
          <p:cNvSpPr txBox="1"/>
          <p:nvPr>
            <p:ph type="title"/>
          </p:nvPr>
        </p:nvSpPr>
        <p:spPr>
          <a:xfrm>
            <a:off x="0" y="0"/>
            <a:ext cx="9144000" cy="801000"/>
          </a:xfrm>
          <a:prstGeom prst="rect">
            <a:avLst/>
          </a:prstGeom>
        </p:spPr>
        <p:txBody>
          <a:bodyPr anchorCtr="0" anchor="t" bIns="91425" lIns="91425" rIns="91425" tIns="91425">
            <a:noAutofit/>
          </a:bodyPr>
          <a:lstStyle/>
          <a:p>
            <a:pPr lvl="0" rtl="0">
              <a:spcBef>
                <a:spcPts val="0"/>
              </a:spcBef>
              <a:buNone/>
            </a:pPr>
            <a:r>
              <a:rPr lang="en-GB"/>
              <a:t>What’s Next</a:t>
            </a:r>
          </a:p>
          <a:p>
            <a:pPr lvl="0" rtl="0">
              <a:spcBef>
                <a:spcPts val="0"/>
              </a:spcBef>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3" name="Shape 803"/>
        <p:cNvGrpSpPr/>
        <p:nvPr/>
      </p:nvGrpSpPr>
      <p:grpSpPr>
        <a:xfrm>
          <a:off x="0" y="0"/>
          <a:ext cx="0" cy="0"/>
          <a:chOff x="0" y="0"/>
          <a:chExt cx="0" cy="0"/>
        </a:xfrm>
      </p:grpSpPr>
      <p:sp>
        <p:nvSpPr>
          <p:cNvPr id="804" name="Shape 804"/>
          <p:cNvSpPr txBox="1"/>
          <p:nvPr>
            <p:ph type="ctrTitle"/>
          </p:nvPr>
        </p:nvSpPr>
        <p:spPr>
          <a:xfrm>
            <a:off x="5198425" y="3056825"/>
            <a:ext cx="3702600" cy="585600"/>
          </a:xfrm>
          <a:prstGeom prst="rect">
            <a:avLst/>
          </a:prstGeom>
          <a:noFill/>
          <a:ln>
            <a:noFill/>
          </a:ln>
        </p:spPr>
        <p:txBody>
          <a:bodyPr anchorCtr="0" anchor="b" bIns="34275" lIns="68575" rIns="68575" tIns="34275">
            <a:noAutofit/>
          </a:bodyPr>
          <a:lstStyle/>
          <a:p>
            <a:pPr indent="0" lvl="0" marL="0" marR="0" rtl="0" algn="l">
              <a:lnSpc>
                <a:spcPct val="90000"/>
              </a:lnSpc>
              <a:spcBef>
                <a:spcPts val="0"/>
              </a:spcBef>
              <a:buClr>
                <a:srgbClr val="AEABAB"/>
              </a:buClr>
              <a:buSzPct val="25000"/>
              <a:buFont typeface="Verdana"/>
              <a:buNone/>
            </a:pPr>
            <a:r>
              <a:rPr lang="en-GB" sz="3000"/>
              <a:t>Chad Hurd</a:t>
            </a:r>
          </a:p>
        </p:txBody>
      </p:sp>
      <p:sp>
        <p:nvSpPr>
          <p:cNvPr id="805" name="Shape 805"/>
          <p:cNvSpPr txBox="1"/>
          <p:nvPr>
            <p:ph idx="1" type="subTitle"/>
          </p:nvPr>
        </p:nvSpPr>
        <p:spPr>
          <a:xfrm>
            <a:off x="5363150" y="3724925"/>
            <a:ext cx="3537900" cy="311100"/>
          </a:xfrm>
          <a:prstGeom prst="rect">
            <a:avLst/>
          </a:prstGeom>
          <a:noFill/>
          <a:ln>
            <a:noFill/>
          </a:ln>
        </p:spPr>
        <p:txBody>
          <a:bodyPr anchorCtr="0" anchor="t" bIns="34275" lIns="68575" rIns="68575" tIns="34275">
            <a:noAutofit/>
          </a:bodyPr>
          <a:lstStyle/>
          <a:p>
            <a:pPr indent="0" lvl="0" marL="0" marR="0" rtl="0" algn="l">
              <a:lnSpc>
                <a:spcPct val="90000"/>
              </a:lnSpc>
              <a:spcBef>
                <a:spcPts val="0"/>
              </a:spcBef>
              <a:buClr>
                <a:srgbClr val="DC3220"/>
              </a:buClr>
              <a:buSzPct val="25000"/>
              <a:buFont typeface="Verdana"/>
              <a:buNone/>
            </a:pPr>
            <a:r>
              <a:rPr lang="en-GB"/>
              <a:t>@CaffGeek</a:t>
            </a:r>
          </a:p>
          <a:p>
            <a:pPr indent="0" lvl="0" marL="0" marR="0" rtl="0" algn="l">
              <a:lnSpc>
                <a:spcPct val="90000"/>
              </a:lnSpc>
              <a:spcBef>
                <a:spcPts val="0"/>
              </a:spcBef>
              <a:buClr>
                <a:srgbClr val="DC3220"/>
              </a:buClr>
              <a:buSzPct val="25000"/>
              <a:buFont typeface="Verdana"/>
              <a:buNone/>
            </a:pPr>
            <a:r>
              <a:t/>
            </a:r>
            <a:endParaRPr/>
          </a:p>
        </p:txBody>
      </p:sp>
      <p:sp>
        <p:nvSpPr>
          <p:cNvPr id="806" name="Shape 806"/>
          <p:cNvSpPr txBox="1"/>
          <p:nvPr/>
        </p:nvSpPr>
        <p:spPr>
          <a:xfrm>
            <a:off x="1674850" y="4603525"/>
            <a:ext cx="7376400" cy="402600"/>
          </a:xfrm>
          <a:prstGeom prst="rect">
            <a:avLst/>
          </a:prstGeom>
          <a:noFill/>
          <a:ln>
            <a:noFill/>
          </a:ln>
        </p:spPr>
        <p:txBody>
          <a:bodyPr anchorCtr="0" anchor="ctr" bIns="91425" lIns="91425" rIns="91425" tIns="91425">
            <a:noAutofit/>
          </a:bodyPr>
          <a:lstStyle/>
          <a:p>
            <a:pPr lvl="0" rtl="0" algn="r">
              <a:spcBef>
                <a:spcPts val="0"/>
              </a:spcBef>
              <a:buNone/>
            </a:pPr>
            <a:r>
              <a:rPr lang="en-GB" sz="2400">
                <a:solidFill>
                  <a:srgbClr val="FFFFFF"/>
                </a:solidFill>
              </a:rPr>
              <a:t>Source: https://github.com/CaffGeek/mbacnationals</a:t>
            </a:r>
          </a:p>
        </p:txBody>
      </p:sp>
      <p:pic>
        <p:nvPicPr>
          <p:cNvPr id="807" name="Shape 807"/>
          <p:cNvPicPr preferRelativeResize="0"/>
          <p:nvPr/>
        </p:nvPicPr>
        <p:blipFill>
          <a:blip r:embed="rId3">
            <a:alphaModFix/>
          </a:blip>
          <a:stretch>
            <a:fillRect/>
          </a:stretch>
        </p:blipFill>
        <p:spPr>
          <a:xfrm>
            <a:off x="3541951" y="70025"/>
            <a:ext cx="2060106" cy="3032474"/>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7" name="Shape 397"/>
        <p:cNvGrpSpPr/>
        <p:nvPr/>
      </p:nvGrpSpPr>
      <p:grpSpPr>
        <a:xfrm>
          <a:off x="0" y="0"/>
          <a:ext cx="0" cy="0"/>
          <a:chOff x="0" y="0"/>
          <a:chExt cx="0" cy="0"/>
        </a:xfrm>
      </p:grpSpPr>
      <p:sp>
        <p:nvSpPr>
          <p:cNvPr id="398" name="Shape 398"/>
          <p:cNvSpPr txBox="1"/>
          <p:nvPr>
            <p:ph type="title"/>
          </p:nvPr>
        </p:nvSpPr>
        <p:spPr>
          <a:xfrm>
            <a:off x="0" y="0"/>
            <a:ext cx="9144000" cy="801000"/>
          </a:xfrm>
          <a:prstGeom prst="rect">
            <a:avLst/>
          </a:prstGeom>
        </p:spPr>
        <p:txBody>
          <a:bodyPr anchorCtr="0" anchor="t" bIns="91425" lIns="91425" rIns="91425" tIns="91425">
            <a:noAutofit/>
          </a:bodyPr>
          <a:lstStyle/>
          <a:p>
            <a:pPr lvl="0" rtl="0">
              <a:spcBef>
                <a:spcPts val="0"/>
              </a:spcBef>
              <a:buNone/>
            </a:pPr>
            <a:r>
              <a:rPr lang="en-GB"/>
              <a:t>Data Coming In</a:t>
            </a:r>
          </a:p>
        </p:txBody>
      </p:sp>
      <p:sp>
        <p:nvSpPr>
          <p:cNvPr id="399" name="Shape 399"/>
          <p:cNvSpPr txBox="1"/>
          <p:nvPr/>
        </p:nvSpPr>
        <p:spPr>
          <a:xfrm>
            <a:off x="297775" y="1055775"/>
            <a:ext cx="3907200" cy="3844200"/>
          </a:xfrm>
          <a:prstGeom prst="rect">
            <a:avLst/>
          </a:prstGeom>
          <a:noFill/>
          <a:ln>
            <a:noFill/>
          </a:ln>
        </p:spPr>
        <p:txBody>
          <a:bodyPr anchorCtr="0" anchor="t" bIns="91425" lIns="91425" rIns="91425" tIns="91425">
            <a:noAutofit/>
          </a:bodyPr>
          <a:lstStyle/>
          <a:p>
            <a:pPr indent="-228600" lvl="0" marL="457200" rtl="0">
              <a:lnSpc>
                <a:spcPct val="200000"/>
              </a:lnSpc>
              <a:spcBef>
                <a:spcPts val="0"/>
              </a:spcBef>
              <a:buChar char="●"/>
            </a:pPr>
            <a:r>
              <a:rPr lang="en-GB"/>
              <a:t>8 Provinces competing</a:t>
            </a:r>
          </a:p>
          <a:p>
            <a:pPr indent="-228600" lvl="0" marL="457200" rtl="0">
              <a:lnSpc>
                <a:spcPct val="200000"/>
              </a:lnSpc>
              <a:spcBef>
                <a:spcPts val="0"/>
              </a:spcBef>
              <a:buChar char="●"/>
            </a:pPr>
            <a:r>
              <a:rPr lang="en-GB"/>
              <a:t>5 Team Divisions</a:t>
            </a:r>
          </a:p>
          <a:p>
            <a:pPr indent="-228600" lvl="1" marL="914400" rtl="0">
              <a:lnSpc>
                <a:spcPct val="200000"/>
              </a:lnSpc>
              <a:spcBef>
                <a:spcPts val="0"/>
              </a:spcBef>
              <a:buChar char="○"/>
            </a:pPr>
            <a:r>
              <a:rPr lang="en-GB"/>
              <a:t>5 people per team + coach</a:t>
            </a:r>
          </a:p>
          <a:p>
            <a:pPr indent="-228600" lvl="0" marL="457200" rtl="0">
              <a:lnSpc>
                <a:spcPct val="200000"/>
              </a:lnSpc>
              <a:spcBef>
                <a:spcPts val="0"/>
              </a:spcBef>
              <a:buChar char="●"/>
            </a:pPr>
            <a:r>
              <a:rPr lang="en-GB"/>
              <a:t>5 Singles Divisions</a:t>
            </a:r>
          </a:p>
          <a:p>
            <a:pPr indent="-228600" lvl="0" marL="457200" rtl="0">
              <a:lnSpc>
                <a:spcPct val="200000"/>
              </a:lnSpc>
              <a:spcBef>
                <a:spcPts val="0"/>
              </a:spcBef>
              <a:buChar char="●"/>
            </a:pPr>
            <a:r>
              <a:rPr lang="en-GB"/>
              <a:t>21 games</a:t>
            </a:r>
          </a:p>
          <a:p>
            <a:pPr indent="-228600" lvl="0" marL="457200" rtl="0">
              <a:lnSpc>
                <a:spcPct val="200000"/>
              </a:lnSpc>
              <a:spcBef>
                <a:spcPts val="0"/>
              </a:spcBef>
              <a:buChar char="●"/>
            </a:pPr>
            <a:r>
              <a:rPr lang="en-GB"/>
              <a:t>Over 4 days</a:t>
            </a:r>
          </a:p>
          <a:p>
            <a:pPr lvl="0" rtl="0" algn="ctr">
              <a:lnSpc>
                <a:spcPct val="200000"/>
              </a:lnSpc>
              <a:spcBef>
                <a:spcPts val="0"/>
              </a:spcBef>
              <a:buNone/>
            </a:pPr>
            <a:r>
              <a:rPr b="1" lang="en-GB"/>
              <a:t>Totals 5040 individual game scores</a:t>
            </a:r>
          </a:p>
        </p:txBody>
      </p:sp>
      <p:sp>
        <p:nvSpPr>
          <p:cNvPr id="400" name="Shape 400"/>
          <p:cNvSpPr txBox="1"/>
          <p:nvPr/>
        </p:nvSpPr>
        <p:spPr>
          <a:xfrm>
            <a:off x="4835675" y="1055775"/>
            <a:ext cx="3907200" cy="38442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Char char="●"/>
            </a:pPr>
            <a:r>
              <a:rPr lang="en-GB"/>
              <a:t>Names</a:t>
            </a:r>
          </a:p>
          <a:p>
            <a:pPr indent="-228600" lvl="0" marL="457200" rtl="0">
              <a:lnSpc>
                <a:spcPct val="150000"/>
              </a:lnSpc>
              <a:spcBef>
                <a:spcPts val="0"/>
              </a:spcBef>
              <a:buChar char="●"/>
            </a:pPr>
            <a:r>
              <a:rPr lang="en-GB"/>
              <a:t>Averages</a:t>
            </a:r>
          </a:p>
          <a:p>
            <a:pPr indent="-228600" lvl="0" marL="457200" rtl="0">
              <a:lnSpc>
                <a:spcPct val="150000"/>
              </a:lnSpc>
              <a:spcBef>
                <a:spcPts val="0"/>
              </a:spcBef>
              <a:buChar char="●"/>
            </a:pPr>
            <a:r>
              <a:rPr lang="en-GB"/>
              <a:t>Room Assignments</a:t>
            </a:r>
          </a:p>
          <a:p>
            <a:pPr indent="-228600" lvl="0" marL="457200" rtl="0">
              <a:lnSpc>
                <a:spcPct val="150000"/>
              </a:lnSpc>
              <a:spcBef>
                <a:spcPts val="0"/>
              </a:spcBef>
              <a:buChar char="●"/>
            </a:pPr>
            <a:r>
              <a:rPr lang="en-GB"/>
              <a:t>Travel Information</a:t>
            </a:r>
          </a:p>
          <a:p>
            <a:pPr indent="-228600" lvl="0" marL="457200" rtl="0">
              <a:lnSpc>
                <a:spcPct val="150000"/>
              </a:lnSpc>
              <a:spcBef>
                <a:spcPts val="0"/>
              </a:spcBef>
              <a:buChar char="●"/>
            </a:pPr>
            <a:r>
              <a:rPr lang="en-GB"/>
              <a:t>Practice Schedule</a:t>
            </a:r>
          </a:p>
          <a:p>
            <a:pPr indent="-228600" lvl="0" marL="457200" rtl="0">
              <a:lnSpc>
                <a:spcPct val="150000"/>
              </a:lnSpc>
              <a:spcBef>
                <a:spcPts val="0"/>
              </a:spcBef>
              <a:buChar char="●"/>
            </a:pPr>
            <a:r>
              <a:rPr lang="en-GB"/>
              <a:t>Guests</a:t>
            </a:r>
          </a:p>
          <a:p>
            <a:pPr indent="-228600" lvl="0" marL="457200" rtl="0">
              <a:lnSpc>
                <a:spcPct val="150000"/>
              </a:lnSpc>
              <a:spcBef>
                <a:spcPts val="0"/>
              </a:spcBef>
              <a:buChar char="●"/>
            </a:pPr>
            <a:r>
              <a:rPr lang="en-GB"/>
              <a:t>Profiles</a:t>
            </a:r>
          </a:p>
          <a:p>
            <a:pPr indent="-228600" lvl="0" marL="457200" rtl="0">
              <a:lnSpc>
                <a:spcPct val="150000"/>
              </a:lnSpc>
              <a:spcBef>
                <a:spcPts val="0"/>
              </a:spcBef>
              <a:buChar char="●"/>
            </a:pPr>
            <a:r>
              <a:rPr lang="en-GB"/>
              <a:t>Lane Draws</a:t>
            </a:r>
          </a:p>
          <a:p>
            <a:pPr indent="-228600" lvl="0" marL="457200" rtl="0">
              <a:lnSpc>
                <a:spcPct val="150000"/>
              </a:lnSpc>
              <a:spcBef>
                <a:spcPts val="0"/>
              </a:spcBef>
              <a:buChar char="●"/>
            </a:pPr>
            <a:r>
              <a:rPr lang="en-GB"/>
              <a:t>Hotel</a:t>
            </a:r>
          </a:p>
          <a:p>
            <a:pPr indent="-228600" lvl="0" marL="457200" rtl="0">
              <a:lnSpc>
                <a:spcPct val="150000"/>
              </a:lnSpc>
              <a:spcBef>
                <a:spcPts val="0"/>
              </a:spcBef>
              <a:buChar char="●"/>
            </a:pPr>
            <a:r>
              <a:rPr lang="en-GB"/>
              <a:t>Bowling Centres</a:t>
            </a:r>
          </a:p>
          <a:p>
            <a:pPr indent="-228600" lvl="0" marL="457200" rtl="0">
              <a:lnSpc>
                <a:spcPct val="150000"/>
              </a:lnSpc>
              <a:spcBef>
                <a:spcPts val="0"/>
              </a:spcBef>
              <a:buChar char="●"/>
            </a:pPr>
            <a:r>
              <a:rPr lang="en-GB"/>
              <a:t>Sponsors</a:t>
            </a:r>
          </a:p>
          <a:p>
            <a:pPr indent="-228600" lvl="0" marL="457200" rtl="0">
              <a:lnSpc>
                <a:spcPct val="150000"/>
              </a:lnSpc>
              <a:spcBef>
                <a:spcPts val="0"/>
              </a:spcBef>
              <a:buChar char="●"/>
            </a:pPr>
            <a:r>
              <a:rPr lang="en-GB"/>
              <a:t>etc</a:t>
            </a:r>
          </a:p>
          <a:p>
            <a:pPr lvl="0" rtl="0" algn="ctr">
              <a:lnSpc>
                <a:spcPct val="150000"/>
              </a:lnSpc>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title"/>
          </p:nvPr>
        </p:nvSpPr>
        <p:spPr>
          <a:xfrm>
            <a:off x="0" y="0"/>
            <a:ext cx="9144000" cy="748200"/>
          </a:xfrm>
          <a:prstGeom prst="rect">
            <a:avLst/>
          </a:prstGeom>
          <a:solidFill>
            <a:schemeClr val="lt2"/>
          </a:solidFill>
        </p:spPr>
        <p:txBody>
          <a:bodyPr anchorCtr="0" anchor="t" bIns="91425" lIns="91425" rIns="91425" tIns="91425">
            <a:noAutofit/>
          </a:bodyPr>
          <a:lstStyle/>
          <a:p>
            <a:pPr lvl="0" rtl="0">
              <a:spcBef>
                <a:spcPts val="0"/>
              </a:spcBef>
              <a:buNone/>
            </a:pPr>
            <a:r>
              <a:rPr lang="en-GB"/>
              <a:t>Data Going Out</a:t>
            </a:r>
          </a:p>
        </p:txBody>
      </p:sp>
      <p:pic>
        <p:nvPicPr>
          <p:cNvPr id="406" name="Shape 406"/>
          <p:cNvPicPr preferRelativeResize="0"/>
          <p:nvPr/>
        </p:nvPicPr>
        <p:blipFill>
          <a:blip r:embed="rId3">
            <a:alphaModFix/>
          </a:blip>
          <a:stretch>
            <a:fillRect/>
          </a:stretch>
        </p:blipFill>
        <p:spPr>
          <a:xfrm>
            <a:off x="1722525" y="1063800"/>
            <a:ext cx="5400675" cy="369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BS Theme">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44546A"/>
      </a:dk2>
      <a:lt2>
        <a:srgbClr val="E7E6E6"/>
      </a:lt2>
      <a:accent1>
        <a:srgbClr val="DC1E36"/>
      </a:accent1>
      <a:accent2>
        <a:srgbClr val="C00000"/>
      </a:accent2>
      <a:accent3>
        <a:srgbClr val="900000"/>
      </a:accent3>
      <a:accent4>
        <a:srgbClr val="FFBFBF"/>
      </a:accent4>
      <a:accent5>
        <a:srgbClr val="FFFFFF"/>
      </a:accent5>
      <a:accent6>
        <a:srgbClr val="D8D8D8"/>
      </a:accent6>
      <a:hlink>
        <a:srgbClr val="DC1E36"/>
      </a:hlink>
      <a:folHlink>
        <a:srgbClr val="DC1E3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